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4"/>
    <p:sldMasterId id="2147483679" r:id="rId5"/>
    <p:sldMasterId id="214748368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y="5143500" cx="9144000"/>
  <p:notesSz cx="6858000" cy="9144000"/>
  <p:embeddedFontLst>
    <p:embeddedFont>
      <p:font typeface="Lato"/>
      <p:regular r:id="rId16"/>
      <p:bold r:id="rId17"/>
      <p:italic r:id="rId18"/>
      <p:boldItalic r:id="rId19"/>
    </p:embeddedFont>
    <p:embeddedFont>
      <p:font typeface="Lato Black"/>
      <p:bold r:id="rId20"/>
      <p:boldItalic r:id="rId21"/>
    </p:embeddedFont>
    <p:embeddedFont>
      <p:font typeface="Century Gothic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Black-bold.fntdata"/><Relationship Id="rId22" Type="http://schemas.openxmlformats.org/officeDocument/2006/relationships/font" Target="fonts/CenturyGothic-regular.fntdata"/><Relationship Id="rId21" Type="http://schemas.openxmlformats.org/officeDocument/2006/relationships/font" Target="fonts/LatoBlack-boldItalic.fntdata"/><Relationship Id="rId24" Type="http://schemas.openxmlformats.org/officeDocument/2006/relationships/font" Target="fonts/CenturyGothic-italic.fntdata"/><Relationship Id="rId23" Type="http://schemas.openxmlformats.org/officeDocument/2006/relationships/font" Target="fonts/CenturyGothic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5" Type="http://schemas.openxmlformats.org/officeDocument/2006/relationships/font" Target="fonts/CenturyGothic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19" Type="http://schemas.openxmlformats.org/officeDocument/2006/relationships/font" Target="fonts/Lato-boldItalic.fntdata"/><Relationship Id="rId18" Type="http://schemas.openxmlformats.org/officeDocument/2006/relationships/font" Target="fonts/La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d490b94b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d490b94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efec89a6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cefec89a6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9d490b94b4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9d490b94b4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dc9dc6c45f_1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dc9dc6c45f_1_1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dc9dc6c45f_1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dc9dc6c45f_1_3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d222917d83_0_5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d222917d83_0_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cefec89a65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cefec89a65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d657dde51f_3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d657dde51f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g"/><Relationship Id="rId3" Type="http://schemas.openxmlformats.org/officeDocument/2006/relationships/image" Target="../media/image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994493" y="492692"/>
            <a:ext cx="12567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600">
                <a:solidFill>
                  <a:srgbClr val="F75A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1395499" y="898387"/>
            <a:ext cx="6224400" cy="27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1" i="1" sz="385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596283" y="4756686"/>
            <a:ext cx="1713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rtl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8100" marR="0" rtl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38100" marR="0" rtl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38100" marR="0" rtl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38100" marR="0" rtl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38100" marR="0" rtl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38100" marR="0" rtl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8100" marR="0" rtl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8100" marR="0" rtl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8" name="Google Shape;68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4" name="Google Shape;8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7" name="Google Shape;87;p2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8" name="Google Shape;8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1" name="Google Shape;9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5" name="Google Shape;95;p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6" name="Google Shape;96;p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00" name="Google Shape;10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3" name="Google Shape;103;p2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7"/>
          <p:cNvSpPr txBox="1"/>
          <p:nvPr>
            <p:ph type="title"/>
          </p:nvPr>
        </p:nvSpPr>
        <p:spPr>
          <a:xfrm>
            <a:off x="6994493" y="492692"/>
            <a:ext cx="12567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600">
                <a:solidFill>
                  <a:srgbClr val="F75A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9" name="Google Shape;109;p27"/>
          <p:cNvSpPr txBox="1"/>
          <p:nvPr>
            <p:ph idx="1" type="body"/>
          </p:nvPr>
        </p:nvSpPr>
        <p:spPr>
          <a:xfrm>
            <a:off x="1395499" y="898387"/>
            <a:ext cx="6224400" cy="27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1" i="1" sz="385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7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7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7"/>
          <p:cNvSpPr txBox="1"/>
          <p:nvPr>
            <p:ph idx="12" type="sldNum"/>
          </p:nvPr>
        </p:nvSpPr>
        <p:spPr>
          <a:xfrm>
            <a:off x="8596283" y="4756686"/>
            <a:ext cx="171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rtl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8100" marR="0" rtl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38100" marR="0" rtl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38100" marR="0" rtl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38100" marR="0" rtl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38100" marR="0" rtl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38100" marR="0" rtl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8100" marR="0" rtl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8100" marR="0" rtl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obj">
  <p:cSld name="OBJECT"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/>
          <p:nvPr/>
        </p:nvSpPr>
        <p:spPr>
          <a:xfrm>
            <a:off x="5697595" y="0"/>
            <a:ext cx="34464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22" name="Google Shape;122;p29"/>
          <p:cNvSpPr/>
          <p:nvPr/>
        </p:nvSpPr>
        <p:spPr>
          <a:xfrm>
            <a:off x="3126578" y="4629150"/>
            <a:ext cx="6017578" cy="447675"/>
          </a:xfrm>
          <a:custGeom>
            <a:rect b="b" l="l" r="r" t="t"/>
            <a:pathLst>
              <a:path extrusionOk="0" h="895350" w="12035155">
                <a:moveTo>
                  <a:pt x="0" y="0"/>
                </a:moveTo>
                <a:lnTo>
                  <a:pt x="12034845" y="0"/>
                </a:lnTo>
                <a:lnTo>
                  <a:pt x="12034845" y="895349"/>
                </a:lnTo>
                <a:lnTo>
                  <a:pt x="0" y="895349"/>
                </a:lnTo>
                <a:lnTo>
                  <a:pt x="0" y="0"/>
                </a:lnTo>
                <a:close/>
              </a:path>
            </a:pathLst>
          </a:custGeom>
          <a:solidFill>
            <a:srgbClr val="1A8A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23" name="Google Shape;123;p29"/>
          <p:cNvSpPr/>
          <p:nvPr/>
        </p:nvSpPr>
        <p:spPr>
          <a:xfrm>
            <a:off x="0" y="4629150"/>
            <a:ext cx="3124200" cy="428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24" name="Google Shape;124;p29"/>
          <p:cNvSpPr txBox="1"/>
          <p:nvPr>
            <p:ph type="title"/>
          </p:nvPr>
        </p:nvSpPr>
        <p:spPr>
          <a:xfrm>
            <a:off x="2317364" y="-12984"/>
            <a:ext cx="45093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1" i="0" sz="2800">
                <a:solidFill>
                  <a:srgbClr val="F58924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5" name="Google Shape;125;p29"/>
          <p:cNvSpPr txBox="1"/>
          <p:nvPr>
            <p:ph idx="11" type="ftr"/>
          </p:nvPr>
        </p:nvSpPr>
        <p:spPr>
          <a:xfrm>
            <a:off x="3108960" y="4783455"/>
            <a:ext cx="29262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6" name="Google Shape;126;p29"/>
          <p:cNvSpPr txBox="1"/>
          <p:nvPr>
            <p:ph idx="10" type="dt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7" name="Google Shape;127;p29"/>
          <p:cNvSpPr txBox="1"/>
          <p:nvPr>
            <p:ph idx="12" type="sldNum"/>
          </p:nvPr>
        </p:nvSpPr>
        <p:spPr>
          <a:xfrm>
            <a:off x="6583680" y="4783455"/>
            <a:ext cx="2103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0"/>
          <p:cNvSpPr txBox="1"/>
          <p:nvPr>
            <p:ph type="title"/>
          </p:nvPr>
        </p:nvSpPr>
        <p:spPr>
          <a:xfrm>
            <a:off x="2317364" y="-12984"/>
            <a:ext cx="45093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1" i="0" sz="2800">
                <a:solidFill>
                  <a:srgbClr val="F58924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0" name="Google Shape;130;p30"/>
          <p:cNvSpPr txBox="1"/>
          <p:nvPr>
            <p:ph idx="1" type="body"/>
          </p:nvPr>
        </p:nvSpPr>
        <p:spPr>
          <a:xfrm>
            <a:off x="1735244" y="885828"/>
            <a:ext cx="5673600" cy="29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1" i="0" sz="1800">
                <a:solidFill>
                  <a:srgbClr val="13110E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1" name="Google Shape;131;p30"/>
          <p:cNvSpPr txBox="1"/>
          <p:nvPr>
            <p:ph idx="11" type="ftr"/>
          </p:nvPr>
        </p:nvSpPr>
        <p:spPr>
          <a:xfrm>
            <a:off x="3108960" y="4783455"/>
            <a:ext cx="29262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2" name="Google Shape;132;p30"/>
          <p:cNvSpPr txBox="1"/>
          <p:nvPr>
            <p:ph idx="10" type="dt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3" name="Google Shape;133;p30"/>
          <p:cNvSpPr txBox="1"/>
          <p:nvPr>
            <p:ph idx="12" type="sldNum"/>
          </p:nvPr>
        </p:nvSpPr>
        <p:spPr>
          <a:xfrm>
            <a:off x="6583680" y="4783455"/>
            <a:ext cx="2103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1"/>
          <p:cNvSpPr txBox="1"/>
          <p:nvPr>
            <p:ph type="title"/>
          </p:nvPr>
        </p:nvSpPr>
        <p:spPr>
          <a:xfrm>
            <a:off x="2317364" y="-12984"/>
            <a:ext cx="45093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1" i="0" sz="2800">
                <a:solidFill>
                  <a:srgbClr val="F58924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6" name="Google Shape;136;p31"/>
          <p:cNvSpPr txBox="1"/>
          <p:nvPr>
            <p:ph idx="1" type="body"/>
          </p:nvPr>
        </p:nvSpPr>
        <p:spPr>
          <a:xfrm>
            <a:off x="1200562" y="856334"/>
            <a:ext cx="2859300" cy="3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1" i="0" sz="1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7" name="Google Shape;137;p31"/>
          <p:cNvSpPr txBox="1"/>
          <p:nvPr>
            <p:ph idx="2" type="body"/>
          </p:nvPr>
        </p:nvSpPr>
        <p:spPr>
          <a:xfrm>
            <a:off x="470916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8" name="Google Shape;138;p31"/>
          <p:cNvSpPr txBox="1"/>
          <p:nvPr>
            <p:ph idx="11" type="ftr"/>
          </p:nvPr>
        </p:nvSpPr>
        <p:spPr>
          <a:xfrm>
            <a:off x="3108960" y="4783455"/>
            <a:ext cx="29262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9" name="Google Shape;139;p31"/>
          <p:cNvSpPr txBox="1"/>
          <p:nvPr>
            <p:ph idx="10" type="dt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40" name="Google Shape;140;p31"/>
          <p:cNvSpPr txBox="1"/>
          <p:nvPr>
            <p:ph idx="12" type="sldNum"/>
          </p:nvPr>
        </p:nvSpPr>
        <p:spPr>
          <a:xfrm>
            <a:off x="6583680" y="4783455"/>
            <a:ext cx="2103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43" name="Google Shape;143;p32"/>
          <p:cNvSpPr txBox="1"/>
          <p:nvPr>
            <p:ph idx="11" type="ftr"/>
          </p:nvPr>
        </p:nvSpPr>
        <p:spPr>
          <a:xfrm>
            <a:off x="3108960" y="4783455"/>
            <a:ext cx="29262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44" name="Google Shape;144;p32"/>
          <p:cNvSpPr txBox="1"/>
          <p:nvPr>
            <p:ph idx="10" type="dt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45" name="Google Shape;145;p32"/>
          <p:cNvSpPr txBox="1"/>
          <p:nvPr>
            <p:ph idx="12" type="sldNum"/>
          </p:nvPr>
        </p:nvSpPr>
        <p:spPr>
          <a:xfrm>
            <a:off x="6583680" y="4783455"/>
            <a:ext cx="2103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/>
          <p:nvPr>
            <p:ph type="ctrTitle"/>
          </p:nvPr>
        </p:nvSpPr>
        <p:spPr>
          <a:xfrm>
            <a:off x="685800" y="1594485"/>
            <a:ext cx="7772400" cy="10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48" name="Google Shape;148;p33"/>
          <p:cNvSpPr txBox="1"/>
          <p:nvPr>
            <p:ph idx="1" type="subTitle"/>
          </p:nvPr>
        </p:nvSpPr>
        <p:spPr>
          <a:xfrm>
            <a:off x="1371600" y="2880360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49" name="Google Shape;149;p33"/>
          <p:cNvSpPr txBox="1"/>
          <p:nvPr>
            <p:ph idx="11" type="ftr"/>
          </p:nvPr>
        </p:nvSpPr>
        <p:spPr>
          <a:xfrm>
            <a:off x="3108960" y="4783455"/>
            <a:ext cx="29262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50" name="Google Shape;150;p33"/>
          <p:cNvSpPr txBox="1"/>
          <p:nvPr>
            <p:ph idx="10" type="dt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51" name="Google Shape;151;p33"/>
          <p:cNvSpPr txBox="1"/>
          <p:nvPr>
            <p:ph idx="12" type="sldNum"/>
          </p:nvPr>
        </p:nvSpPr>
        <p:spPr>
          <a:xfrm>
            <a:off x="6583680" y="4783455"/>
            <a:ext cx="2103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/>
          <p:nvPr/>
        </p:nvSpPr>
        <p:spPr>
          <a:xfrm>
            <a:off x="0" y="1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15" name="Google Shape;115;p28"/>
          <p:cNvSpPr txBox="1"/>
          <p:nvPr>
            <p:ph type="title"/>
          </p:nvPr>
        </p:nvSpPr>
        <p:spPr>
          <a:xfrm>
            <a:off x="2317364" y="-12984"/>
            <a:ext cx="45093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1" i="0" sz="2800" u="none" cap="none" strike="noStrike">
                <a:solidFill>
                  <a:srgbClr val="F58924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116" name="Google Shape;116;p28"/>
          <p:cNvSpPr txBox="1"/>
          <p:nvPr>
            <p:ph idx="1" type="body"/>
          </p:nvPr>
        </p:nvSpPr>
        <p:spPr>
          <a:xfrm>
            <a:off x="1735244" y="885828"/>
            <a:ext cx="5673600" cy="29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1" i="0" sz="1800" u="none" cap="none" strike="noStrike">
                <a:solidFill>
                  <a:srgbClr val="13110E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8"/>
          <p:cNvSpPr txBox="1"/>
          <p:nvPr>
            <p:ph idx="11" type="ftr"/>
          </p:nvPr>
        </p:nvSpPr>
        <p:spPr>
          <a:xfrm>
            <a:off x="3108960" y="4783455"/>
            <a:ext cx="29262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900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9pPr>
          </a:lstStyle>
          <a:p/>
        </p:txBody>
      </p:sp>
      <p:sp>
        <p:nvSpPr>
          <p:cNvPr id="118" name="Google Shape;118;p28"/>
          <p:cNvSpPr txBox="1"/>
          <p:nvPr>
            <p:ph idx="10" type="dt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9pPr>
          </a:lstStyle>
          <a:p/>
        </p:txBody>
      </p:sp>
      <p:sp>
        <p:nvSpPr>
          <p:cNvPr id="119" name="Google Shape;119;p28"/>
          <p:cNvSpPr txBox="1"/>
          <p:nvPr>
            <p:ph idx="12" type="sldNum"/>
          </p:nvPr>
        </p:nvSpPr>
        <p:spPr>
          <a:xfrm>
            <a:off x="6583680" y="4783455"/>
            <a:ext cx="2103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7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8.png"/><Relationship Id="rId7" Type="http://schemas.openxmlformats.org/officeDocument/2006/relationships/image" Target="../media/image14.png"/><Relationship Id="rId8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image" Target="../media/image27.png"/><Relationship Id="rId22" Type="http://schemas.openxmlformats.org/officeDocument/2006/relationships/image" Target="../media/image33.png"/><Relationship Id="rId21" Type="http://schemas.openxmlformats.org/officeDocument/2006/relationships/image" Target="../media/image29.png"/><Relationship Id="rId24" Type="http://schemas.openxmlformats.org/officeDocument/2006/relationships/image" Target="../media/image36.png"/><Relationship Id="rId23" Type="http://schemas.openxmlformats.org/officeDocument/2006/relationships/image" Target="../media/image35.pn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20.png"/><Relationship Id="rId26" Type="http://schemas.openxmlformats.org/officeDocument/2006/relationships/image" Target="../media/image6.png"/><Relationship Id="rId25" Type="http://schemas.openxmlformats.org/officeDocument/2006/relationships/image" Target="../media/image37.png"/><Relationship Id="rId5" Type="http://schemas.openxmlformats.org/officeDocument/2006/relationships/image" Target="../media/image18.png"/><Relationship Id="rId6" Type="http://schemas.openxmlformats.org/officeDocument/2006/relationships/image" Target="../media/image15.png"/><Relationship Id="rId7" Type="http://schemas.openxmlformats.org/officeDocument/2006/relationships/image" Target="../media/image22.png"/><Relationship Id="rId8" Type="http://schemas.openxmlformats.org/officeDocument/2006/relationships/image" Target="../media/image26.png"/><Relationship Id="rId11" Type="http://schemas.openxmlformats.org/officeDocument/2006/relationships/image" Target="../media/image30.png"/><Relationship Id="rId10" Type="http://schemas.openxmlformats.org/officeDocument/2006/relationships/image" Target="../media/image34.png"/><Relationship Id="rId13" Type="http://schemas.openxmlformats.org/officeDocument/2006/relationships/image" Target="../media/image19.png"/><Relationship Id="rId12" Type="http://schemas.openxmlformats.org/officeDocument/2006/relationships/image" Target="../media/image32.png"/><Relationship Id="rId15" Type="http://schemas.openxmlformats.org/officeDocument/2006/relationships/image" Target="../media/image24.png"/><Relationship Id="rId14" Type="http://schemas.openxmlformats.org/officeDocument/2006/relationships/image" Target="../media/image23.png"/><Relationship Id="rId17" Type="http://schemas.openxmlformats.org/officeDocument/2006/relationships/image" Target="../media/image28.png"/><Relationship Id="rId16" Type="http://schemas.openxmlformats.org/officeDocument/2006/relationships/image" Target="../media/image21.png"/><Relationship Id="rId19" Type="http://schemas.openxmlformats.org/officeDocument/2006/relationships/image" Target="../media/image31.png"/><Relationship Id="rId18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image" Target="../media/image33.png"/><Relationship Id="rId22" Type="http://schemas.openxmlformats.org/officeDocument/2006/relationships/image" Target="../media/image35.png"/><Relationship Id="rId21" Type="http://schemas.openxmlformats.org/officeDocument/2006/relationships/image" Target="../media/image29.png"/><Relationship Id="rId24" Type="http://schemas.openxmlformats.org/officeDocument/2006/relationships/image" Target="../media/image40.png"/><Relationship Id="rId23" Type="http://schemas.openxmlformats.org/officeDocument/2006/relationships/image" Target="../media/image42.pn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9" Type="http://schemas.openxmlformats.org/officeDocument/2006/relationships/image" Target="../media/image34.png"/><Relationship Id="rId25" Type="http://schemas.openxmlformats.org/officeDocument/2006/relationships/image" Target="../media/image6.png"/><Relationship Id="rId5" Type="http://schemas.openxmlformats.org/officeDocument/2006/relationships/image" Target="../media/image15.png"/><Relationship Id="rId6" Type="http://schemas.openxmlformats.org/officeDocument/2006/relationships/image" Target="../media/image22.png"/><Relationship Id="rId7" Type="http://schemas.openxmlformats.org/officeDocument/2006/relationships/image" Target="../media/image26.png"/><Relationship Id="rId8" Type="http://schemas.openxmlformats.org/officeDocument/2006/relationships/image" Target="../media/image20.png"/><Relationship Id="rId11" Type="http://schemas.openxmlformats.org/officeDocument/2006/relationships/image" Target="../media/image32.png"/><Relationship Id="rId10" Type="http://schemas.openxmlformats.org/officeDocument/2006/relationships/image" Target="../media/image30.png"/><Relationship Id="rId13" Type="http://schemas.openxmlformats.org/officeDocument/2006/relationships/image" Target="../media/image23.png"/><Relationship Id="rId12" Type="http://schemas.openxmlformats.org/officeDocument/2006/relationships/image" Target="../media/image19.png"/><Relationship Id="rId15" Type="http://schemas.openxmlformats.org/officeDocument/2006/relationships/image" Target="../media/image21.png"/><Relationship Id="rId14" Type="http://schemas.openxmlformats.org/officeDocument/2006/relationships/image" Target="../media/image24.png"/><Relationship Id="rId17" Type="http://schemas.openxmlformats.org/officeDocument/2006/relationships/image" Target="../media/image25.png"/><Relationship Id="rId16" Type="http://schemas.openxmlformats.org/officeDocument/2006/relationships/image" Target="../media/image28.png"/><Relationship Id="rId19" Type="http://schemas.openxmlformats.org/officeDocument/2006/relationships/image" Target="../media/image27.png"/><Relationship Id="rId18" Type="http://schemas.openxmlformats.org/officeDocument/2006/relationships/image" Target="../media/image3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7.png"/><Relationship Id="rId4" Type="http://schemas.openxmlformats.org/officeDocument/2006/relationships/image" Target="../media/image43.png"/><Relationship Id="rId5" Type="http://schemas.openxmlformats.org/officeDocument/2006/relationships/hyperlink" Target="mailto:vivianna.zitani@aiesec.net" TargetMode="External"/><Relationship Id="rId6" Type="http://schemas.openxmlformats.org/officeDocument/2006/relationships/image" Target="../media/image44.png"/><Relationship Id="rId7" Type="http://schemas.openxmlformats.org/officeDocument/2006/relationships/image" Target="../media/image41.png"/><Relationship Id="rId8" Type="http://schemas.openxmlformats.org/officeDocument/2006/relationships/image" Target="../media/image4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4"/>
          <p:cNvSpPr txBox="1"/>
          <p:nvPr/>
        </p:nvSpPr>
        <p:spPr>
          <a:xfrm>
            <a:off x="2190875" y="3516925"/>
            <a:ext cx="4681500" cy="11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9825" y="3287800"/>
            <a:ext cx="43243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4"/>
          <p:cNvSpPr txBox="1"/>
          <p:nvPr/>
        </p:nvSpPr>
        <p:spPr>
          <a:xfrm>
            <a:off x="3026850" y="3701400"/>
            <a:ext cx="3090300" cy="9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5"/>
          <p:cNvPicPr preferRelativeResize="0"/>
          <p:nvPr/>
        </p:nvPicPr>
        <p:blipFill rotWithShape="1">
          <a:blip r:embed="rId3">
            <a:alphaModFix/>
          </a:blip>
          <a:srcRect b="15088" l="0" r="0" t="0"/>
          <a:stretch/>
        </p:blipFill>
        <p:spPr>
          <a:xfrm>
            <a:off x="-4800" y="-19050"/>
            <a:ext cx="9153601" cy="5181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>
              <a:srgbClr val="000000"/>
            </a:outerShdw>
          </a:effectLst>
        </p:spPr>
      </p:pic>
      <p:sp>
        <p:nvSpPr>
          <p:cNvPr id="167" name="Google Shape;167;p35"/>
          <p:cNvSpPr/>
          <p:nvPr/>
        </p:nvSpPr>
        <p:spPr>
          <a:xfrm rot="-5400000">
            <a:off x="4138050" y="172175"/>
            <a:ext cx="867900" cy="9153600"/>
          </a:xfrm>
          <a:prstGeom prst="halfFrame">
            <a:avLst>
              <a:gd fmla="val 736475" name="adj1"/>
              <a:gd fmla="val 33333" name="adj2"/>
            </a:avLst>
          </a:prstGeom>
          <a:solidFill>
            <a:srgbClr val="037E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5"/>
          <p:cNvSpPr txBox="1"/>
          <p:nvPr/>
        </p:nvSpPr>
        <p:spPr>
          <a:xfrm>
            <a:off x="343350" y="1132650"/>
            <a:ext cx="57153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GLOBAL </a:t>
            </a:r>
            <a:endParaRPr b="1" sz="2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INDEPENDENT</a:t>
            </a:r>
            <a:endParaRPr b="1" sz="2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NON-POLITICAL</a:t>
            </a:r>
            <a:endParaRPr b="1" sz="2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NOT-FOR-PROFIT</a:t>
            </a:r>
            <a:endParaRPr b="1" sz="2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YOUTH-RUN ORGANIZATION</a:t>
            </a:r>
            <a:endParaRPr b="1" sz="2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9" name="Google Shape;169;p35"/>
          <p:cNvCxnSpPr/>
          <p:nvPr/>
        </p:nvCxnSpPr>
        <p:spPr>
          <a:xfrm>
            <a:off x="10141250" y="851225"/>
            <a:ext cx="3170400" cy="0"/>
          </a:xfrm>
          <a:prstGeom prst="straightConnector1">
            <a:avLst/>
          </a:prstGeom>
          <a:noFill/>
          <a:ln cap="flat" cmpd="sng" w="19050">
            <a:solidFill>
              <a:srgbClr val="888888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70" name="Google Shape;170;p35"/>
          <p:cNvSpPr txBox="1"/>
          <p:nvPr/>
        </p:nvSpPr>
        <p:spPr>
          <a:xfrm>
            <a:off x="2943150" y="89575"/>
            <a:ext cx="23151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AIESEC</a:t>
            </a:r>
            <a:endParaRPr b="1" sz="4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1" name="Google Shape;171;p35"/>
          <p:cNvPicPr preferRelativeResize="0"/>
          <p:nvPr/>
        </p:nvPicPr>
        <p:blipFill rotWithShape="1">
          <a:blip r:embed="rId4">
            <a:alphaModFix/>
          </a:blip>
          <a:srcRect b="0" l="0" r="0" t="13232"/>
          <a:stretch/>
        </p:blipFill>
        <p:spPr>
          <a:xfrm>
            <a:off x="8105763" y="-19050"/>
            <a:ext cx="981075" cy="851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6"/>
          <p:cNvSpPr/>
          <p:nvPr/>
        </p:nvSpPr>
        <p:spPr>
          <a:xfrm>
            <a:off x="4572000" y="1557575"/>
            <a:ext cx="3981900" cy="2654700"/>
          </a:xfrm>
          <a:prstGeom prst="rect">
            <a:avLst/>
          </a:prstGeom>
          <a:solidFill>
            <a:srgbClr val="037EF3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6"/>
          <p:cNvSpPr txBox="1"/>
          <p:nvPr>
            <p:ph idx="1" type="body"/>
          </p:nvPr>
        </p:nvSpPr>
        <p:spPr>
          <a:xfrm>
            <a:off x="909575" y="1124400"/>
            <a:ext cx="4588200" cy="40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Stage o Tirocinio all’</a:t>
            </a:r>
            <a:r>
              <a:rPr b="1" lang="en" sz="19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Estero</a:t>
            </a:r>
            <a:endParaRPr b="1" sz="19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C</a:t>
            </a:r>
            <a:r>
              <a:rPr lang="en" sz="19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ontesto </a:t>
            </a:r>
            <a:r>
              <a:rPr b="1" lang="en" sz="19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Internazionale </a:t>
            </a:r>
            <a:endParaRPr sz="19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Team</a:t>
            </a:r>
            <a:r>
              <a:rPr lang="en" sz="19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working </a:t>
            </a:r>
            <a:r>
              <a:rPr b="1" lang="en" sz="19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sz="19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Soft skill</a:t>
            </a:r>
            <a:endParaRPr b="1" sz="19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English </a:t>
            </a:r>
            <a:r>
              <a:rPr lang="en" sz="19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practise</a:t>
            </a:r>
            <a:endParaRPr sz="19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Esperienza</a:t>
            </a:r>
            <a:r>
              <a:rPr b="1" lang="en" sz="19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retribuita</a:t>
            </a:r>
            <a:endParaRPr sz="19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Enti </a:t>
            </a:r>
            <a:r>
              <a:rPr lang="en" sz="19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e </a:t>
            </a:r>
            <a:r>
              <a:rPr b="1" lang="en" sz="19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Aziende internazionali </a:t>
            </a:r>
            <a:endParaRPr b="1" sz="19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8" name="Google Shape;17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848" y="1089525"/>
            <a:ext cx="483300" cy="483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36"/>
          <p:cNvGrpSpPr/>
          <p:nvPr/>
        </p:nvGrpSpPr>
        <p:grpSpPr>
          <a:xfrm>
            <a:off x="16556" y="2165129"/>
            <a:ext cx="1033892" cy="629133"/>
            <a:chOff x="4541250" y="2061833"/>
            <a:chExt cx="2239800" cy="1329529"/>
          </a:xfrm>
        </p:grpSpPr>
        <p:pic>
          <p:nvPicPr>
            <p:cNvPr id="180" name="Google Shape;180;p36"/>
            <p:cNvPicPr preferRelativeResize="0"/>
            <p:nvPr/>
          </p:nvPicPr>
          <p:blipFill rotWithShape="1">
            <a:blip r:embed="rId4">
              <a:alphaModFix/>
            </a:blip>
            <a:srcRect b="7425" l="3647" r="3768" t="4282"/>
            <a:stretch/>
          </p:blipFill>
          <p:spPr>
            <a:xfrm>
              <a:off x="5170650" y="2061833"/>
              <a:ext cx="981000" cy="9789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81" name="Google Shape;181;p36"/>
            <p:cNvSpPr txBox="1"/>
            <p:nvPr/>
          </p:nvSpPr>
          <p:spPr>
            <a:xfrm>
              <a:off x="4541250" y="3019963"/>
              <a:ext cx="2239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5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82" name="Google Shape;182;p36"/>
          <p:cNvGrpSpPr/>
          <p:nvPr/>
        </p:nvGrpSpPr>
        <p:grpSpPr>
          <a:xfrm>
            <a:off x="93271" y="3845149"/>
            <a:ext cx="880465" cy="572255"/>
            <a:chOff x="6751050" y="1908838"/>
            <a:chExt cx="2239800" cy="1482525"/>
          </a:xfrm>
        </p:grpSpPr>
        <p:pic>
          <p:nvPicPr>
            <p:cNvPr id="183" name="Google Shape;183;p36"/>
            <p:cNvPicPr preferRelativeResize="0"/>
            <p:nvPr/>
          </p:nvPicPr>
          <p:blipFill rotWithShape="1">
            <a:blip r:embed="rId5">
              <a:alphaModFix/>
            </a:blip>
            <a:srcRect b="19103" l="13430" r="13416" t="12229"/>
            <a:stretch/>
          </p:blipFill>
          <p:spPr>
            <a:xfrm>
              <a:off x="7380450" y="1908838"/>
              <a:ext cx="981000" cy="9936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84" name="Google Shape;184;p36"/>
            <p:cNvSpPr txBox="1"/>
            <p:nvPr/>
          </p:nvSpPr>
          <p:spPr>
            <a:xfrm>
              <a:off x="6751050" y="3019963"/>
              <a:ext cx="2239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5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185" name="Google Shape;185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3075" y="2794275"/>
            <a:ext cx="400850" cy="40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3075" y="1668550"/>
            <a:ext cx="400850" cy="4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6"/>
          <p:cNvSpPr txBox="1"/>
          <p:nvPr/>
        </p:nvSpPr>
        <p:spPr>
          <a:xfrm>
            <a:off x="733925" y="262925"/>
            <a:ext cx="78201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0252F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I nostri progetti: Global Talent e Teacher</a:t>
            </a:r>
            <a:endParaRPr b="1" sz="3000">
              <a:solidFill>
                <a:srgbClr val="20252F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8" name="Google Shape;188;p36"/>
          <p:cNvSpPr/>
          <p:nvPr/>
        </p:nvSpPr>
        <p:spPr>
          <a:xfrm>
            <a:off x="272799" y="898801"/>
            <a:ext cx="4299204" cy="0"/>
          </a:xfrm>
          <a:custGeom>
            <a:rect b="b" l="l" r="r" t="t"/>
            <a:pathLst>
              <a:path extrusionOk="0" h="120000" w="8267700">
                <a:moveTo>
                  <a:pt x="0" y="0"/>
                </a:moveTo>
                <a:lnTo>
                  <a:pt x="8267700" y="0"/>
                </a:lnTo>
              </a:path>
            </a:pathLst>
          </a:custGeom>
          <a:noFill/>
          <a:ln cap="flat" cmpd="sng" w="47625">
            <a:solidFill>
              <a:srgbClr val="037E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39150" y="0"/>
            <a:ext cx="476248" cy="77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3075" y="3319712"/>
            <a:ext cx="400850" cy="40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3075" y="4348025"/>
            <a:ext cx="400850" cy="40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56400" y="1244475"/>
            <a:ext cx="3981826" cy="26545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3" name="Google Shape;193;p36"/>
          <p:cNvSpPr/>
          <p:nvPr/>
        </p:nvSpPr>
        <p:spPr>
          <a:xfrm>
            <a:off x="0" y="354575"/>
            <a:ext cx="557100" cy="30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7"/>
          <p:cNvSpPr/>
          <p:nvPr/>
        </p:nvSpPr>
        <p:spPr>
          <a:xfrm>
            <a:off x="2489972" y="4728179"/>
            <a:ext cx="6653213" cy="328613"/>
          </a:xfrm>
          <a:custGeom>
            <a:rect b="b" l="l" r="r" t="t"/>
            <a:pathLst>
              <a:path extrusionOk="0" h="657225" w="13306425">
                <a:moveTo>
                  <a:pt x="13306425" y="657225"/>
                </a:moveTo>
                <a:lnTo>
                  <a:pt x="0" y="657225"/>
                </a:lnTo>
                <a:lnTo>
                  <a:pt x="0" y="0"/>
                </a:lnTo>
                <a:lnTo>
                  <a:pt x="13306425" y="0"/>
                </a:lnTo>
                <a:lnTo>
                  <a:pt x="13306425" y="657225"/>
                </a:lnTo>
                <a:close/>
              </a:path>
            </a:pathLst>
          </a:custGeom>
          <a:solidFill>
            <a:srgbClr val="037EF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99" name="Google Shape;199;p37"/>
          <p:cNvSpPr/>
          <p:nvPr/>
        </p:nvSpPr>
        <p:spPr>
          <a:xfrm>
            <a:off x="128537" y="88956"/>
            <a:ext cx="995400" cy="885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" name="Google Shape;200;p37"/>
          <p:cNvSpPr/>
          <p:nvPr/>
        </p:nvSpPr>
        <p:spPr>
          <a:xfrm>
            <a:off x="128537" y="4752471"/>
            <a:ext cx="2229000" cy="304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grpSp>
        <p:nvGrpSpPr>
          <p:cNvPr id="201" name="Google Shape;201;p37"/>
          <p:cNvGrpSpPr/>
          <p:nvPr/>
        </p:nvGrpSpPr>
        <p:grpSpPr>
          <a:xfrm>
            <a:off x="4904895" y="1162405"/>
            <a:ext cx="1918768" cy="771207"/>
            <a:chOff x="9809791" y="2324810"/>
            <a:chExt cx="3837536" cy="1542414"/>
          </a:xfrm>
        </p:grpSpPr>
        <p:sp>
          <p:nvSpPr>
            <p:cNvPr id="202" name="Google Shape;202;p37"/>
            <p:cNvSpPr/>
            <p:nvPr/>
          </p:nvSpPr>
          <p:spPr>
            <a:xfrm>
              <a:off x="10195468" y="2324810"/>
              <a:ext cx="3451859" cy="1542414"/>
            </a:xfrm>
            <a:custGeom>
              <a:rect b="b" l="l" r="r" t="t"/>
              <a:pathLst>
                <a:path extrusionOk="0" h="1542414" w="3451859">
                  <a:moveTo>
                    <a:pt x="3226519" y="1542063"/>
                  </a:moveTo>
                  <a:lnTo>
                    <a:pt x="225108" y="1542063"/>
                  </a:lnTo>
                  <a:lnTo>
                    <a:pt x="179823" y="1537463"/>
                  </a:lnTo>
                  <a:lnTo>
                    <a:pt x="137606" y="1524273"/>
                  </a:lnTo>
                  <a:lnTo>
                    <a:pt x="99373" y="1503413"/>
                  </a:lnTo>
                  <a:lnTo>
                    <a:pt x="66039" y="1475801"/>
                  </a:lnTo>
                  <a:lnTo>
                    <a:pt x="38520" y="1442355"/>
                  </a:lnTo>
                  <a:lnTo>
                    <a:pt x="17730" y="1403993"/>
                  </a:lnTo>
                  <a:lnTo>
                    <a:pt x="4585" y="1361634"/>
                  </a:lnTo>
                  <a:lnTo>
                    <a:pt x="0" y="1316196"/>
                  </a:lnTo>
                  <a:lnTo>
                    <a:pt x="0" y="225867"/>
                  </a:lnTo>
                  <a:lnTo>
                    <a:pt x="4585" y="180429"/>
                  </a:lnTo>
                  <a:lnTo>
                    <a:pt x="17730" y="138070"/>
                  </a:lnTo>
                  <a:lnTo>
                    <a:pt x="38520" y="99708"/>
                  </a:lnTo>
                  <a:lnTo>
                    <a:pt x="66039" y="66262"/>
                  </a:lnTo>
                  <a:lnTo>
                    <a:pt x="99373" y="38649"/>
                  </a:lnTo>
                  <a:lnTo>
                    <a:pt x="137606" y="17789"/>
                  </a:lnTo>
                  <a:lnTo>
                    <a:pt x="179823" y="4600"/>
                  </a:lnTo>
                  <a:lnTo>
                    <a:pt x="225108" y="0"/>
                  </a:lnTo>
                  <a:lnTo>
                    <a:pt x="3226519" y="0"/>
                  </a:lnTo>
                  <a:lnTo>
                    <a:pt x="3271805" y="4600"/>
                  </a:lnTo>
                  <a:lnTo>
                    <a:pt x="3314022" y="17789"/>
                  </a:lnTo>
                  <a:lnTo>
                    <a:pt x="3352255" y="38649"/>
                  </a:lnTo>
                  <a:lnTo>
                    <a:pt x="3385588" y="66262"/>
                  </a:lnTo>
                  <a:lnTo>
                    <a:pt x="3413108" y="99708"/>
                  </a:lnTo>
                  <a:lnTo>
                    <a:pt x="3433898" y="138070"/>
                  </a:lnTo>
                  <a:lnTo>
                    <a:pt x="3447043" y="180429"/>
                  </a:lnTo>
                  <a:lnTo>
                    <a:pt x="3451628" y="225867"/>
                  </a:lnTo>
                  <a:lnTo>
                    <a:pt x="3451628" y="1316196"/>
                  </a:lnTo>
                  <a:lnTo>
                    <a:pt x="3447043" y="1361634"/>
                  </a:lnTo>
                  <a:lnTo>
                    <a:pt x="3433898" y="1403993"/>
                  </a:lnTo>
                  <a:lnTo>
                    <a:pt x="3413108" y="1442355"/>
                  </a:lnTo>
                  <a:lnTo>
                    <a:pt x="3385588" y="1475801"/>
                  </a:lnTo>
                  <a:lnTo>
                    <a:pt x="3352255" y="1503413"/>
                  </a:lnTo>
                  <a:lnTo>
                    <a:pt x="3314022" y="1524273"/>
                  </a:lnTo>
                  <a:lnTo>
                    <a:pt x="3271805" y="1537463"/>
                  </a:lnTo>
                  <a:lnTo>
                    <a:pt x="3226519" y="15420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3" name="Google Shape;203;p37"/>
            <p:cNvSpPr/>
            <p:nvPr/>
          </p:nvSpPr>
          <p:spPr>
            <a:xfrm>
              <a:off x="9810459" y="2855598"/>
              <a:ext cx="684529" cy="647064"/>
            </a:xfrm>
            <a:custGeom>
              <a:rect b="b" l="l" r="r" t="t"/>
              <a:pathLst>
                <a:path extrusionOk="0" h="647064" w="684529">
                  <a:moveTo>
                    <a:pt x="664470" y="646800"/>
                  </a:moveTo>
                  <a:lnTo>
                    <a:pt x="19465" y="646800"/>
                  </a:lnTo>
                  <a:lnTo>
                    <a:pt x="10291" y="640521"/>
                  </a:lnTo>
                  <a:lnTo>
                    <a:pt x="2761" y="629184"/>
                  </a:lnTo>
                  <a:lnTo>
                    <a:pt x="0" y="615302"/>
                  </a:lnTo>
                  <a:lnTo>
                    <a:pt x="0" y="35665"/>
                  </a:lnTo>
                  <a:lnTo>
                    <a:pt x="2761" y="21783"/>
                  </a:lnTo>
                  <a:lnTo>
                    <a:pt x="10291" y="10446"/>
                  </a:lnTo>
                  <a:lnTo>
                    <a:pt x="21459" y="2802"/>
                  </a:lnTo>
                  <a:lnTo>
                    <a:pt x="35135" y="0"/>
                  </a:lnTo>
                  <a:lnTo>
                    <a:pt x="648792" y="0"/>
                  </a:lnTo>
                  <a:lnTo>
                    <a:pt x="662474" y="2802"/>
                  </a:lnTo>
                  <a:lnTo>
                    <a:pt x="673657" y="10446"/>
                  </a:lnTo>
                  <a:lnTo>
                    <a:pt x="681201" y="21783"/>
                  </a:lnTo>
                  <a:lnTo>
                    <a:pt x="683969" y="35665"/>
                  </a:lnTo>
                  <a:lnTo>
                    <a:pt x="683969" y="615302"/>
                  </a:lnTo>
                  <a:lnTo>
                    <a:pt x="681201" y="629184"/>
                  </a:lnTo>
                  <a:lnTo>
                    <a:pt x="673657" y="640521"/>
                  </a:lnTo>
                  <a:lnTo>
                    <a:pt x="664470" y="646800"/>
                  </a:lnTo>
                  <a:close/>
                </a:path>
              </a:pathLst>
            </a:custGeom>
            <a:solidFill>
              <a:srgbClr val="AAC7D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4" name="Google Shape;204;p37"/>
            <p:cNvSpPr/>
            <p:nvPr/>
          </p:nvSpPr>
          <p:spPr>
            <a:xfrm>
              <a:off x="9809791" y="2823956"/>
              <a:ext cx="683895" cy="647700"/>
            </a:xfrm>
            <a:custGeom>
              <a:rect b="b" l="l" r="r" t="t"/>
              <a:pathLst>
                <a:path extrusionOk="0" h="647700" w="683895">
                  <a:moveTo>
                    <a:pt x="646205" y="647325"/>
                  </a:moveTo>
                  <a:lnTo>
                    <a:pt x="37179" y="647325"/>
                  </a:lnTo>
                  <a:lnTo>
                    <a:pt x="22709" y="644358"/>
                  </a:lnTo>
                  <a:lnTo>
                    <a:pt x="10891" y="636264"/>
                  </a:lnTo>
                  <a:lnTo>
                    <a:pt x="2922" y="624254"/>
                  </a:lnTo>
                  <a:lnTo>
                    <a:pt x="0" y="609541"/>
                  </a:lnTo>
                  <a:lnTo>
                    <a:pt x="0" y="37783"/>
                  </a:lnTo>
                  <a:lnTo>
                    <a:pt x="2922" y="23070"/>
                  </a:lnTo>
                  <a:lnTo>
                    <a:pt x="10891" y="11060"/>
                  </a:lnTo>
                  <a:lnTo>
                    <a:pt x="22709" y="2967"/>
                  </a:lnTo>
                  <a:lnTo>
                    <a:pt x="37179" y="0"/>
                  </a:lnTo>
                  <a:lnTo>
                    <a:pt x="646205" y="0"/>
                  </a:lnTo>
                  <a:lnTo>
                    <a:pt x="660699" y="2967"/>
                  </a:lnTo>
                  <a:lnTo>
                    <a:pt x="672530" y="11060"/>
                  </a:lnTo>
                  <a:lnTo>
                    <a:pt x="680503" y="23070"/>
                  </a:lnTo>
                  <a:lnTo>
                    <a:pt x="683426" y="37783"/>
                  </a:lnTo>
                  <a:lnTo>
                    <a:pt x="683426" y="609541"/>
                  </a:lnTo>
                  <a:lnTo>
                    <a:pt x="680503" y="624254"/>
                  </a:lnTo>
                  <a:lnTo>
                    <a:pt x="672530" y="636264"/>
                  </a:lnTo>
                  <a:lnTo>
                    <a:pt x="660699" y="644358"/>
                  </a:lnTo>
                  <a:lnTo>
                    <a:pt x="646205" y="647325"/>
                  </a:lnTo>
                  <a:close/>
                </a:path>
              </a:pathLst>
            </a:custGeom>
            <a:solidFill>
              <a:srgbClr val="E6ECE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5" name="Google Shape;205;p37"/>
            <p:cNvSpPr/>
            <p:nvPr/>
          </p:nvSpPr>
          <p:spPr>
            <a:xfrm>
              <a:off x="9809791" y="2823956"/>
              <a:ext cx="683895" cy="156844"/>
            </a:xfrm>
            <a:custGeom>
              <a:rect b="b" l="l" r="r" t="t"/>
              <a:pathLst>
                <a:path extrusionOk="0" h="156844" w="683895">
                  <a:moveTo>
                    <a:pt x="683426" y="156811"/>
                  </a:moveTo>
                  <a:lnTo>
                    <a:pt x="0" y="156811"/>
                  </a:lnTo>
                  <a:lnTo>
                    <a:pt x="0" y="37783"/>
                  </a:lnTo>
                  <a:lnTo>
                    <a:pt x="2922" y="23070"/>
                  </a:lnTo>
                  <a:lnTo>
                    <a:pt x="10891" y="11060"/>
                  </a:lnTo>
                  <a:lnTo>
                    <a:pt x="22709" y="2967"/>
                  </a:lnTo>
                  <a:lnTo>
                    <a:pt x="37179" y="0"/>
                  </a:lnTo>
                  <a:lnTo>
                    <a:pt x="646205" y="0"/>
                  </a:lnTo>
                  <a:lnTo>
                    <a:pt x="660699" y="2967"/>
                  </a:lnTo>
                  <a:lnTo>
                    <a:pt x="672530" y="11060"/>
                  </a:lnTo>
                  <a:lnTo>
                    <a:pt x="680503" y="23070"/>
                  </a:lnTo>
                  <a:lnTo>
                    <a:pt x="683426" y="37783"/>
                  </a:lnTo>
                  <a:lnTo>
                    <a:pt x="683426" y="156811"/>
                  </a:lnTo>
                  <a:close/>
                </a:path>
              </a:pathLst>
            </a:custGeom>
            <a:solidFill>
              <a:srgbClr val="ED294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6" name="Google Shape;206;p37"/>
            <p:cNvSpPr/>
            <p:nvPr/>
          </p:nvSpPr>
          <p:spPr>
            <a:xfrm>
              <a:off x="9897453" y="2778721"/>
              <a:ext cx="508634" cy="107950"/>
            </a:xfrm>
            <a:custGeom>
              <a:rect b="b" l="l" r="r" t="t"/>
              <a:pathLst>
                <a:path extrusionOk="0" h="107950" w="508634">
                  <a:moveTo>
                    <a:pt x="38811" y="19697"/>
                  </a:moveTo>
                  <a:lnTo>
                    <a:pt x="37287" y="12026"/>
                  </a:lnTo>
                  <a:lnTo>
                    <a:pt x="33134" y="5765"/>
                  </a:lnTo>
                  <a:lnTo>
                    <a:pt x="26962" y="1549"/>
                  </a:lnTo>
                  <a:lnTo>
                    <a:pt x="19405" y="0"/>
                  </a:lnTo>
                  <a:lnTo>
                    <a:pt x="11849" y="1549"/>
                  </a:lnTo>
                  <a:lnTo>
                    <a:pt x="5689" y="5765"/>
                  </a:lnTo>
                  <a:lnTo>
                    <a:pt x="1524" y="12026"/>
                  </a:lnTo>
                  <a:lnTo>
                    <a:pt x="0" y="19697"/>
                  </a:lnTo>
                  <a:lnTo>
                    <a:pt x="0" y="88061"/>
                  </a:lnTo>
                  <a:lnTo>
                    <a:pt x="1524" y="95745"/>
                  </a:lnTo>
                  <a:lnTo>
                    <a:pt x="5689" y="102019"/>
                  </a:lnTo>
                  <a:lnTo>
                    <a:pt x="11849" y="106248"/>
                  </a:lnTo>
                  <a:lnTo>
                    <a:pt x="19405" y="107810"/>
                  </a:lnTo>
                  <a:lnTo>
                    <a:pt x="26962" y="106248"/>
                  </a:lnTo>
                  <a:lnTo>
                    <a:pt x="33134" y="102019"/>
                  </a:lnTo>
                  <a:lnTo>
                    <a:pt x="37287" y="95745"/>
                  </a:lnTo>
                  <a:lnTo>
                    <a:pt x="38811" y="88061"/>
                  </a:lnTo>
                  <a:lnTo>
                    <a:pt x="38811" y="19697"/>
                  </a:lnTo>
                  <a:close/>
                </a:path>
                <a:path extrusionOk="0" h="107950" w="508634">
                  <a:moveTo>
                    <a:pt x="156108" y="19697"/>
                  </a:moveTo>
                  <a:lnTo>
                    <a:pt x="154584" y="12026"/>
                  </a:lnTo>
                  <a:lnTo>
                    <a:pt x="150431" y="5765"/>
                  </a:lnTo>
                  <a:lnTo>
                    <a:pt x="144284" y="1549"/>
                  </a:lnTo>
                  <a:lnTo>
                    <a:pt x="136753" y="0"/>
                  </a:lnTo>
                  <a:lnTo>
                    <a:pt x="129171" y="1549"/>
                  </a:lnTo>
                  <a:lnTo>
                    <a:pt x="122986" y="5765"/>
                  </a:lnTo>
                  <a:lnTo>
                    <a:pt x="118821" y="12026"/>
                  </a:lnTo>
                  <a:lnTo>
                    <a:pt x="117297" y="19697"/>
                  </a:lnTo>
                  <a:lnTo>
                    <a:pt x="117297" y="88061"/>
                  </a:lnTo>
                  <a:lnTo>
                    <a:pt x="118821" y="95745"/>
                  </a:lnTo>
                  <a:lnTo>
                    <a:pt x="122986" y="102019"/>
                  </a:lnTo>
                  <a:lnTo>
                    <a:pt x="129171" y="106248"/>
                  </a:lnTo>
                  <a:lnTo>
                    <a:pt x="136753" y="107810"/>
                  </a:lnTo>
                  <a:lnTo>
                    <a:pt x="144284" y="106248"/>
                  </a:lnTo>
                  <a:lnTo>
                    <a:pt x="150431" y="102019"/>
                  </a:lnTo>
                  <a:lnTo>
                    <a:pt x="154584" y="95745"/>
                  </a:lnTo>
                  <a:lnTo>
                    <a:pt x="156108" y="88061"/>
                  </a:lnTo>
                  <a:lnTo>
                    <a:pt x="156108" y="19697"/>
                  </a:lnTo>
                  <a:close/>
                </a:path>
                <a:path extrusionOk="0" h="107950" w="508634">
                  <a:moveTo>
                    <a:pt x="273443" y="19697"/>
                  </a:moveTo>
                  <a:lnTo>
                    <a:pt x="271919" y="12026"/>
                  </a:lnTo>
                  <a:lnTo>
                    <a:pt x="267766" y="5765"/>
                  </a:lnTo>
                  <a:lnTo>
                    <a:pt x="261607" y="1549"/>
                  </a:lnTo>
                  <a:lnTo>
                    <a:pt x="254050" y="0"/>
                  </a:lnTo>
                  <a:lnTo>
                    <a:pt x="246494" y="1549"/>
                  </a:lnTo>
                  <a:lnTo>
                    <a:pt x="240322" y="5765"/>
                  </a:lnTo>
                  <a:lnTo>
                    <a:pt x="236169" y="12026"/>
                  </a:lnTo>
                  <a:lnTo>
                    <a:pt x="234645" y="19697"/>
                  </a:lnTo>
                  <a:lnTo>
                    <a:pt x="234645" y="88061"/>
                  </a:lnTo>
                  <a:lnTo>
                    <a:pt x="236169" y="95745"/>
                  </a:lnTo>
                  <a:lnTo>
                    <a:pt x="240322" y="102019"/>
                  </a:lnTo>
                  <a:lnTo>
                    <a:pt x="246494" y="106248"/>
                  </a:lnTo>
                  <a:lnTo>
                    <a:pt x="254050" y="107810"/>
                  </a:lnTo>
                  <a:lnTo>
                    <a:pt x="261607" y="106248"/>
                  </a:lnTo>
                  <a:lnTo>
                    <a:pt x="267766" y="102019"/>
                  </a:lnTo>
                  <a:lnTo>
                    <a:pt x="271919" y="95745"/>
                  </a:lnTo>
                  <a:lnTo>
                    <a:pt x="273443" y="88061"/>
                  </a:lnTo>
                  <a:lnTo>
                    <a:pt x="273443" y="19697"/>
                  </a:lnTo>
                  <a:close/>
                </a:path>
                <a:path extrusionOk="0" h="107950" w="508634">
                  <a:moveTo>
                    <a:pt x="390791" y="19697"/>
                  </a:moveTo>
                  <a:lnTo>
                    <a:pt x="389255" y="12026"/>
                  </a:lnTo>
                  <a:lnTo>
                    <a:pt x="385089" y="5765"/>
                  </a:lnTo>
                  <a:lnTo>
                    <a:pt x="378904" y="1549"/>
                  </a:lnTo>
                  <a:lnTo>
                    <a:pt x="371348" y="0"/>
                  </a:lnTo>
                  <a:lnTo>
                    <a:pt x="363816" y="1549"/>
                  </a:lnTo>
                  <a:lnTo>
                    <a:pt x="357657" y="5765"/>
                  </a:lnTo>
                  <a:lnTo>
                    <a:pt x="353504" y="12026"/>
                  </a:lnTo>
                  <a:lnTo>
                    <a:pt x="351980" y="19697"/>
                  </a:lnTo>
                  <a:lnTo>
                    <a:pt x="351980" y="88061"/>
                  </a:lnTo>
                  <a:lnTo>
                    <a:pt x="353504" y="95745"/>
                  </a:lnTo>
                  <a:lnTo>
                    <a:pt x="357657" y="102019"/>
                  </a:lnTo>
                  <a:lnTo>
                    <a:pt x="363816" y="106248"/>
                  </a:lnTo>
                  <a:lnTo>
                    <a:pt x="371348" y="107810"/>
                  </a:lnTo>
                  <a:lnTo>
                    <a:pt x="378904" y="106248"/>
                  </a:lnTo>
                  <a:lnTo>
                    <a:pt x="385089" y="102019"/>
                  </a:lnTo>
                  <a:lnTo>
                    <a:pt x="389255" y="95745"/>
                  </a:lnTo>
                  <a:lnTo>
                    <a:pt x="390791" y="88061"/>
                  </a:lnTo>
                  <a:lnTo>
                    <a:pt x="390791" y="19697"/>
                  </a:lnTo>
                  <a:close/>
                </a:path>
                <a:path extrusionOk="0" h="107950" w="508634">
                  <a:moveTo>
                    <a:pt x="508088" y="19697"/>
                  </a:moveTo>
                  <a:lnTo>
                    <a:pt x="506564" y="12026"/>
                  </a:lnTo>
                  <a:lnTo>
                    <a:pt x="502412" y="5765"/>
                  </a:lnTo>
                  <a:lnTo>
                    <a:pt x="496239" y="1549"/>
                  </a:lnTo>
                  <a:lnTo>
                    <a:pt x="488683" y="0"/>
                  </a:lnTo>
                  <a:lnTo>
                    <a:pt x="481126" y="1549"/>
                  </a:lnTo>
                  <a:lnTo>
                    <a:pt x="474954" y="5765"/>
                  </a:lnTo>
                  <a:lnTo>
                    <a:pt x="470801" y="12026"/>
                  </a:lnTo>
                  <a:lnTo>
                    <a:pt x="469277" y="19697"/>
                  </a:lnTo>
                  <a:lnTo>
                    <a:pt x="469277" y="88061"/>
                  </a:lnTo>
                  <a:lnTo>
                    <a:pt x="470801" y="95745"/>
                  </a:lnTo>
                  <a:lnTo>
                    <a:pt x="474954" y="102019"/>
                  </a:lnTo>
                  <a:lnTo>
                    <a:pt x="481126" y="106248"/>
                  </a:lnTo>
                  <a:lnTo>
                    <a:pt x="488683" y="107810"/>
                  </a:lnTo>
                  <a:lnTo>
                    <a:pt x="496239" y="106248"/>
                  </a:lnTo>
                  <a:lnTo>
                    <a:pt x="502412" y="102019"/>
                  </a:lnTo>
                  <a:lnTo>
                    <a:pt x="506564" y="95745"/>
                  </a:lnTo>
                  <a:lnTo>
                    <a:pt x="508088" y="88061"/>
                  </a:lnTo>
                  <a:lnTo>
                    <a:pt x="508088" y="19697"/>
                  </a:lnTo>
                  <a:close/>
                </a:path>
              </a:pathLst>
            </a:custGeom>
            <a:solidFill>
              <a:srgbClr val="9DC1C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7" name="Google Shape;207;p37"/>
            <p:cNvSpPr/>
            <p:nvPr/>
          </p:nvSpPr>
          <p:spPr>
            <a:xfrm>
              <a:off x="10034165" y="3094846"/>
              <a:ext cx="250825" cy="226695"/>
            </a:xfrm>
            <a:custGeom>
              <a:rect b="b" l="l" r="r" t="t"/>
              <a:pathLst>
                <a:path extrusionOk="0" h="226695" w="250825">
                  <a:moveTo>
                    <a:pt x="0" y="69298"/>
                  </a:moveTo>
                  <a:lnTo>
                    <a:pt x="17119" y="48302"/>
                  </a:lnTo>
                  <a:lnTo>
                    <a:pt x="34519" y="25611"/>
                  </a:lnTo>
                  <a:lnTo>
                    <a:pt x="48024" y="7438"/>
                  </a:lnTo>
                  <a:lnTo>
                    <a:pt x="53454" y="0"/>
                  </a:lnTo>
                  <a:lnTo>
                    <a:pt x="53454" y="226576"/>
                  </a:lnTo>
                </a:path>
                <a:path extrusionOk="0" h="226695" w="250825">
                  <a:moveTo>
                    <a:pt x="119843" y="225729"/>
                  </a:moveTo>
                  <a:lnTo>
                    <a:pt x="170335" y="225729"/>
                  </a:lnTo>
                  <a:lnTo>
                    <a:pt x="175342" y="225432"/>
                  </a:lnTo>
                  <a:lnTo>
                    <a:pt x="180141" y="225686"/>
                  </a:lnTo>
                  <a:lnTo>
                    <a:pt x="224075" y="208304"/>
                  </a:lnTo>
                  <a:lnTo>
                    <a:pt x="247115" y="173204"/>
                  </a:lnTo>
                  <a:lnTo>
                    <a:pt x="250772" y="153693"/>
                  </a:lnTo>
                  <a:lnTo>
                    <a:pt x="250182" y="133387"/>
                  </a:lnTo>
                  <a:lnTo>
                    <a:pt x="232218" y="98272"/>
                  </a:lnTo>
                  <a:lnTo>
                    <a:pt x="188994" y="85757"/>
                  </a:lnTo>
                  <a:lnTo>
                    <a:pt x="173798" y="85776"/>
                  </a:lnTo>
                  <a:lnTo>
                    <a:pt x="119843" y="85776"/>
                  </a:lnTo>
                  <a:lnTo>
                    <a:pt x="119843" y="847"/>
                  </a:lnTo>
                  <a:lnTo>
                    <a:pt x="223455" y="847"/>
                  </a:lnTo>
                </a:path>
              </a:pathLst>
            </a:custGeom>
            <a:noFill/>
            <a:ln cap="flat" cmpd="sng" w="33625">
              <a:solidFill>
                <a:srgbClr val="23243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08" name="Google Shape;208;p37"/>
          <p:cNvSpPr txBox="1"/>
          <p:nvPr/>
        </p:nvSpPr>
        <p:spPr>
          <a:xfrm>
            <a:off x="1781597" y="785925"/>
            <a:ext cx="11847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93349"/>
                </a:solidFill>
                <a:latin typeface="Lato"/>
                <a:ea typeface="Lato"/>
                <a:cs typeface="Lato"/>
                <a:sym typeface="Lato"/>
              </a:rPr>
              <a:t>SHORT</a:t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9" name="Google Shape;209;p37"/>
          <p:cNvSpPr/>
          <p:nvPr/>
        </p:nvSpPr>
        <p:spPr>
          <a:xfrm>
            <a:off x="7154373" y="2019650"/>
            <a:ext cx="1725929" cy="771207"/>
          </a:xfrm>
          <a:custGeom>
            <a:rect b="b" l="l" r="r" t="t"/>
            <a:pathLst>
              <a:path extrusionOk="0" h="1542414" w="3451859">
                <a:moveTo>
                  <a:pt x="3226519" y="1542063"/>
                </a:moveTo>
                <a:lnTo>
                  <a:pt x="225108" y="1542063"/>
                </a:lnTo>
                <a:lnTo>
                  <a:pt x="179823" y="1537463"/>
                </a:lnTo>
                <a:lnTo>
                  <a:pt x="137606" y="1524273"/>
                </a:lnTo>
                <a:lnTo>
                  <a:pt x="99373" y="1503413"/>
                </a:lnTo>
                <a:lnTo>
                  <a:pt x="66039" y="1475801"/>
                </a:lnTo>
                <a:lnTo>
                  <a:pt x="38520" y="1442355"/>
                </a:lnTo>
                <a:lnTo>
                  <a:pt x="17730" y="1403993"/>
                </a:lnTo>
                <a:lnTo>
                  <a:pt x="4585" y="1361634"/>
                </a:lnTo>
                <a:lnTo>
                  <a:pt x="0" y="1316196"/>
                </a:lnTo>
                <a:lnTo>
                  <a:pt x="0" y="225867"/>
                </a:lnTo>
                <a:lnTo>
                  <a:pt x="4585" y="180429"/>
                </a:lnTo>
                <a:lnTo>
                  <a:pt x="17730" y="138070"/>
                </a:lnTo>
                <a:lnTo>
                  <a:pt x="38520" y="99708"/>
                </a:lnTo>
                <a:lnTo>
                  <a:pt x="66039" y="66262"/>
                </a:lnTo>
                <a:lnTo>
                  <a:pt x="99373" y="38649"/>
                </a:lnTo>
                <a:lnTo>
                  <a:pt x="137606" y="17789"/>
                </a:lnTo>
                <a:lnTo>
                  <a:pt x="179823" y="4600"/>
                </a:lnTo>
                <a:lnTo>
                  <a:pt x="225108" y="0"/>
                </a:lnTo>
                <a:lnTo>
                  <a:pt x="3226519" y="0"/>
                </a:lnTo>
                <a:lnTo>
                  <a:pt x="3271805" y="4600"/>
                </a:lnTo>
                <a:lnTo>
                  <a:pt x="3314022" y="17789"/>
                </a:lnTo>
                <a:lnTo>
                  <a:pt x="3352255" y="38649"/>
                </a:lnTo>
                <a:lnTo>
                  <a:pt x="3385588" y="66262"/>
                </a:lnTo>
                <a:lnTo>
                  <a:pt x="3413108" y="99708"/>
                </a:lnTo>
                <a:lnTo>
                  <a:pt x="3433898" y="138070"/>
                </a:lnTo>
                <a:lnTo>
                  <a:pt x="3447043" y="180429"/>
                </a:lnTo>
                <a:lnTo>
                  <a:pt x="3451628" y="225867"/>
                </a:lnTo>
                <a:lnTo>
                  <a:pt x="3451628" y="1316196"/>
                </a:lnTo>
                <a:lnTo>
                  <a:pt x="3447043" y="1361634"/>
                </a:lnTo>
                <a:lnTo>
                  <a:pt x="3433898" y="1403993"/>
                </a:lnTo>
                <a:lnTo>
                  <a:pt x="3413108" y="1442355"/>
                </a:lnTo>
                <a:lnTo>
                  <a:pt x="3385588" y="1475801"/>
                </a:lnTo>
                <a:lnTo>
                  <a:pt x="3352255" y="1503413"/>
                </a:lnTo>
                <a:lnTo>
                  <a:pt x="3314022" y="1524273"/>
                </a:lnTo>
                <a:lnTo>
                  <a:pt x="3271805" y="1537463"/>
                </a:lnTo>
                <a:lnTo>
                  <a:pt x="3226519" y="15420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10" name="Google Shape;210;p37"/>
          <p:cNvGrpSpPr/>
          <p:nvPr/>
        </p:nvGrpSpPr>
        <p:grpSpPr>
          <a:xfrm>
            <a:off x="4906296" y="2029175"/>
            <a:ext cx="1956976" cy="771207"/>
            <a:chOff x="9812593" y="4058350"/>
            <a:chExt cx="3913951" cy="1542414"/>
          </a:xfrm>
        </p:grpSpPr>
        <p:sp>
          <p:nvSpPr>
            <p:cNvPr id="211" name="Google Shape;211;p37"/>
            <p:cNvSpPr/>
            <p:nvPr/>
          </p:nvSpPr>
          <p:spPr>
            <a:xfrm>
              <a:off x="10274685" y="4058350"/>
              <a:ext cx="3451859" cy="1542414"/>
            </a:xfrm>
            <a:custGeom>
              <a:rect b="b" l="l" r="r" t="t"/>
              <a:pathLst>
                <a:path extrusionOk="0" h="1542414" w="3451859">
                  <a:moveTo>
                    <a:pt x="3226519" y="1542063"/>
                  </a:moveTo>
                  <a:lnTo>
                    <a:pt x="225108" y="1542063"/>
                  </a:lnTo>
                  <a:lnTo>
                    <a:pt x="179823" y="1537463"/>
                  </a:lnTo>
                  <a:lnTo>
                    <a:pt x="137606" y="1524273"/>
                  </a:lnTo>
                  <a:lnTo>
                    <a:pt x="99373" y="1503413"/>
                  </a:lnTo>
                  <a:lnTo>
                    <a:pt x="66039" y="1475801"/>
                  </a:lnTo>
                  <a:lnTo>
                    <a:pt x="38520" y="1442355"/>
                  </a:lnTo>
                  <a:lnTo>
                    <a:pt x="17730" y="1403993"/>
                  </a:lnTo>
                  <a:lnTo>
                    <a:pt x="4585" y="1361634"/>
                  </a:lnTo>
                  <a:lnTo>
                    <a:pt x="0" y="1316196"/>
                  </a:lnTo>
                  <a:lnTo>
                    <a:pt x="0" y="225867"/>
                  </a:lnTo>
                  <a:lnTo>
                    <a:pt x="4585" y="180429"/>
                  </a:lnTo>
                  <a:lnTo>
                    <a:pt x="17730" y="138070"/>
                  </a:lnTo>
                  <a:lnTo>
                    <a:pt x="38520" y="99708"/>
                  </a:lnTo>
                  <a:lnTo>
                    <a:pt x="66039" y="66262"/>
                  </a:lnTo>
                  <a:lnTo>
                    <a:pt x="99373" y="38649"/>
                  </a:lnTo>
                  <a:lnTo>
                    <a:pt x="137606" y="17789"/>
                  </a:lnTo>
                  <a:lnTo>
                    <a:pt x="179823" y="4600"/>
                  </a:lnTo>
                  <a:lnTo>
                    <a:pt x="225108" y="0"/>
                  </a:lnTo>
                  <a:lnTo>
                    <a:pt x="3226519" y="0"/>
                  </a:lnTo>
                  <a:lnTo>
                    <a:pt x="3271805" y="4600"/>
                  </a:lnTo>
                  <a:lnTo>
                    <a:pt x="3314022" y="17789"/>
                  </a:lnTo>
                  <a:lnTo>
                    <a:pt x="3352255" y="38649"/>
                  </a:lnTo>
                  <a:lnTo>
                    <a:pt x="3385588" y="66262"/>
                  </a:lnTo>
                  <a:lnTo>
                    <a:pt x="3413108" y="99708"/>
                  </a:lnTo>
                  <a:lnTo>
                    <a:pt x="3433898" y="138070"/>
                  </a:lnTo>
                  <a:lnTo>
                    <a:pt x="3447043" y="180429"/>
                  </a:lnTo>
                  <a:lnTo>
                    <a:pt x="3451628" y="225867"/>
                  </a:lnTo>
                  <a:lnTo>
                    <a:pt x="3451628" y="1316196"/>
                  </a:lnTo>
                  <a:lnTo>
                    <a:pt x="3447043" y="1361634"/>
                  </a:lnTo>
                  <a:lnTo>
                    <a:pt x="3433898" y="1403993"/>
                  </a:lnTo>
                  <a:lnTo>
                    <a:pt x="3413108" y="1442355"/>
                  </a:lnTo>
                  <a:lnTo>
                    <a:pt x="3385588" y="1475801"/>
                  </a:lnTo>
                  <a:lnTo>
                    <a:pt x="3352255" y="1503413"/>
                  </a:lnTo>
                  <a:lnTo>
                    <a:pt x="3314022" y="1524273"/>
                  </a:lnTo>
                  <a:lnTo>
                    <a:pt x="3271805" y="1537463"/>
                  </a:lnTo>
                  <a:lnTo>
                    <a:pt x="3226519" y="15420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2" name="Google Shape;212;p37"/>
            <p:cNvSpPr/>
            <p:nvPr/>
          </p:nvSpPr>
          <p:spPr>
            <a:xfrm>
              <a:off x="9812593" y="4425836"/>
              <a:ext cx="921384" cy="711200"/>
            </a:xfrm>
            <a:custGeom>
              <a:rect b="b" l="l" r="r" t="t"/>
              <a:pathLst>
                <a:path extrusionOk="0" h="711200" w="921384">
                  <a:moveTo>
                    <a:pt x="176619" y="711113"/>
                  </a:moveTo>
                  <a:lnTo>
                    <a:pt x="171511" y="709449"/>
                  </a:lnTo>
                  <a:lnTo>
                    <a:pt x="0" y="374998"/>
                  </a:lnTo>
                  <a:lnTo>
                    <a:pt x="1688" y="369925"/>
                  </a:lnTo>
                  <a:lnTo>
                    <a:pt x="744796" y="0"/>
                  </a:lnTo>
                  <a:lnTo>
                    <a:pt x="749903" y="1664"/>
                  </a:lnTo>
                  <a:lnTo>
                    <a:pt x="921374" y="336114"/>
                  </a:lnTo>
                  <a:lnTo>
                    <a:pt x="919685" y="341147"/>
                  </a:lnTo>
                  <a:close/>
                </a:path>
              </a:pathLst>
            </a:custGeom>
            <a:solidFill>
              <a:srgbClr val="62A23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3" name="Google Shape;213;p37"/>
            <p:cNvSpPr/>
            <p:nvPr/>
          </p:nvSpPr>
          <p:spPr>
            <a:xfrm>
              <a:off x="9865966" y="4474705"/>
              <a:ext cx="814704" cy="613410"/>
            </a:xfrm>
            <a:custGeom>
              <a:rect b="b" l="l" r="r" t="t"/>
              <a:pathLst>
                <a:path extrusionOk="0" h="613410" w="814704">
                  <a:moveTo>
                    <a:pt x="145861" y="613376"/>
                  </a:moveTo>
                  <a:lnTo>
                    <a:pt x="141371" y="612158"/>
                  </a:lnTo>
                  <a:lnTo>
                    <a:pt x="0" y="336439"/>
                  </a:lnTo>
                  <a:lnTo>
                    <a:pt x="1647" y="332137"/>
                  </a:lnTo>
                  <a:lnTo>
                    <a:pt x="668796" y="0"/>
                  </a:lnTo>
                  <a:lnTo>
                    <a:pt x="673245" y="1258"/>
                  </a:lnTo>
                  <a:lnTo>
                    <a:pt x="814658" y="276936"/>
                  </a:lnTo>
                  <a:lnTo>
                    <a:pt x="812969" y="281239"/>
                  </a:lnTo>
                  <a:close/>
                </a:path>
              </a:pathLst>
            </a:custGeom>
            <a:solidFill>
              <a:srgbClr val="7ECB4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4" name="Google Shape;214;p37"/>
            <p:cNvSpPr/>
            <p:nvPr/>
          </p:nvSpPr>
          <p:spPr>
            <a:xfrm>
              <a:off x="10166596" y="4676255"/>
              <a:ext cx="213300" cy="2103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5" name="Google Shape;215;p37"/>
            <p:cNvSpPr/>
            <p:nvPr/>
          </p:nvSpPr>
          <p:spPr>
            <a:xfrm>
              <a:off x="9865966" y="4768405"/>
              <a:ext cx="88200" cy="1191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6" name="Google Shape;216;p37"/>
            <p:cNvSpPr/>
            <p:nvPr/>
          </p:nvSpPr>
          <p:spPr>
            <a:xfrm>
              <a:off x="9968205" y="5001214"/>
              <a:ext cx="120900" cy="870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7" name="Google Shape;217;p37"/>
            <p:cNvSpPr/>
            <p:nvPr/>
          </p:nvSpPr>
          <p:spPr>
            <a:xfrm>
              <a:off x="10457568" y="4474705"/>
              <a:ext cx="120900" cy="8700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8" name="Google Shape;218;p37"/>
            <p:cNvSpPr/>
            <p:nvPr/>
          </p:nvSpPr>
          <p:spPr>
            <a:xfrm>
              <a:off x="10592317" y="4675375"/>
              <a:ext cx="88200" cy="11910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9" name="Google Shape;219;p37"/>
            <p:cNvSpPr/>
            <p:nvPr/>
          </p:nvSpPr>
          <p:spPr>
            <a:xfrm>
              <a:off x="9979574" y="4753509"/>
              <a:ext cx="840740" cy="382270"/>
            </a:xfrm>
            <a:custGeom>
              <a:rect b="b" l="l" r="r" t="t"/>
              <a:pathLst>
                <a:path extrusionOk="0" h="382270" w="840740">
                  <a:moveTo>
                    <a:pt x="836366" y="382264"/>
                  </a:moveTo>
                  <a:lnTo>
                    <a:pt x="3830" y="382264"/>
                  </a:lnTo>
                  <a:lnTo>
                    <a:pt x="0" y="378489"/>
                  </a:lnTo>
                  <a:lnTo>
                    <a:pt x="0" y="3774"/>
                  </a:lnTo>
                  <a:lnTo>
                    <a:pt x="3830" y="0"/>
                  </a:lnTo>
                  <a:lnTo>
                    <a:pt x="836366" y="0"/>
                  </a:lnTo>
                  <a:lnTo>
                    <a:pt x="840156" y="3774"/>
                  </a:lnTo>
                  <a:lnTo>
                    <a:pt x="840156" y="378489"/>
                  </a:lnTo>
                  <a:close/>
                </a:path>
              </a:pathLst>
            </a:custGeom>
            <a:solidFill>
              <a:srgbClr val="6FB54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0" name="Google Shape;220;p37"/>
            <p:cNvSpPr/>
            <p:nvPr/>
          </p:nvSpPr>
          <p:spPr>
            <a:xfrm>
              <a:off x="10022496" y="4787076"/>
              <a:ext cx="754379" cy="315595"/>
            </a:xfrm>
            <a:custGeom>
              <a:rect b="b" l="l" r="r" t="t"/>
              <a:pathLst>
                <a:path extrusionOk="0" h="315595" w="754379">
                  <a:moveTo>
                    <a:pt x="750892" y="315130"/>
                  </a:moveTo>
                  <a:lnTo>
                    <a:pt x="3418" y="315130"/>
                  </a:lnTo>
                  <a:lnTo>
                    <a:pt x="0" y="312045"/>
                  </a:lnTo>
                  <a:lnTo>
                    <a:pt x="0" y="3125"/>
                  </a:lnTo>
                  <a:lnTo>
                    <a:pt x="3418" y="0"/>
                  </a:lnTo>
                  <a:lnTo>
                    <a:pt x="750892" y="0"/>
                  </a:lnTo>
                  <a:lnTo>
                    <a:pt x="754311" y="3125"/>
                  </a:lnTo>
                  <a:lnTo>
                    <a:pt x="754311" y="312045"/>
                  </a:lnTo>
                  <a:close/>
                </a:path>
              </a:pathLst>
            </a:custGeom>
            <a:solidFill>
              <a:srgbClr val="8CD16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1" name="Google Shape;221;p37"/>
            <p:cNvSpPr/>
            <p:nvPr/>
          </p:nvSpPr>
          <p:spPr>
            <a:xfrm>
              <a:off x="10292758" y="4839273"/>
              <a:ext cx="213900" cy="210600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2" name="Google Shape;222;p37"/>
            <p:cNvSpPr/>
            <p:nvPr/>
          </p:nvSpPr>
          <p:spPr>
            <a:xfrm>
              <a:off x="10022496" y="4787076"/>
              <a:ext cx="90000" cy="88500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3" name="Google Shape;223;p37"/>
            <p:cNvSpPr/>
            <p:nvPr/>
          </p:nvSpPr>
          <p:spPr>
            <a:xfrm>
              <a:off x="10022496" y="5013642"/>
              <a:ext cx="90000" cy="88500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4" name="Google Shape;224;p37"/>
            <p:cNvSpPr/>
            <p:nvPr/>
          </p:nvSpPr>
          <p:spPr>
            <a:xfrm>
              <a:off x="10686926" y="4787076"/>
              <a:ext cx="90000" cy="88500"/>
            </a:xfrm>
            <a:prstGeom prst="rect">
              <a:avLst/>
            </a:pr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5" name="Google Shape;225;p37"/>
            <p:cNvSpPr/>
            <p:nvPr/>
          </p:nvSpPr>
          <p:spPr>
            <a:xfrm>
              <a:off x="10686926" y="5013642"/>
              <a:ext cx="90000" cy="88500"/>
            </a:xfrm>
            <a:prstGeom prst="rect">
              <a:avLst/>
            </a:pr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26" name="Google Shape;226;p37"/>
          <p:cNvGrpSpPr/>
          <p:nvPr/>
        </p:nvGrpSpPr>
        <p:grpSpPr>
          <a:xfrm>
            <a:off x="2153144" y="1113768"/>
            <a:ext cx="1931038" cy="771207"/>
            <a:chOff x="4306288" y="2227536"/>
            <a:chExt cx="3862076" cy="1542414"/>
          </a:xfrm>
        </p:grpSpPr>
        <p:sp>
          <p:nvSpPr>
            <p:cNvPr id="227" name="Google Shape;227;p37"/>
            <p:cNvSpPr/>
            <p:nvPr/>
          </p:nvSpPr>
          <p:spPr>
            <a:xfrm>
              <a:off x="4716505" y="2227536"/>
              <a:ext cx="3451859" cy="1542414"/>
            </a:xfrm>
            <a:custGeom>
              <a:rect b="b" l="l" r="r" t="t"/>
              <a:pathLst>
                <a:path extrusionOk="0" h="1542414" w="3451859">
                  <a:moveTo>
                    <a:pt x="3226519" y="1542063"/>
                  </a:moveTo>
                  <a:lnTo>
                    <a:pt x="225108" y="1542063"/>
                  </a:lnTo>
                  <a:lnTo>
                    <a:pt x="179823" y="1537463"/>
                  </a:lnTo>
                  <a:lnTo>
                    <a:pt x="137606" y="1524273"/>
                  </a:lnTo>
                  <a:lnTo>
                    <a:pt x="99373" y="1503413"/>
                  </a:lnTo>
                  <a:lnTo>
                    <a:pt x="66039" y="1475801"/>
                  </a:lnTo>
                  <a:lnTo>
                    <a:pt x="38520" y="1442355"/>
                  </a:lnTo>
                  <a:lnTo>
                    <a:pt x="17730" y="1403993"/>
                  </a:lnTo>
                  <a:lnTo>
                    <a:pt x="4585" y="1361634"/>
                  </a:lnTo>
                  <a:lnTo>
                    <a:pt x="0" y="1316196"/>
                  </a:lnTo>
                  <a:lnTo>
                    <a:pt x="0" y="225867"/>
                  </a:lnTo>
                  <a:lnTo>
                    <a:pt x="4585" y="180429"/>
                  </a:lnTo>
                  <a:lnTo>
                    <a:pt x="17730" y="138070"/>
                  </a:lnTo>
                  <a:lnTo>
                    <a:pt x="38520" y="99708"/>
                  </a:lnTo>
                  <a:lnTo>
                    <a:pt x="66039" y="66262"/>
                  </a:lnTo>
                  <a:lnTo>
                    <a:pt x="99373" y="38649"/>
                  </a:lnTo>
                  <a:lnTo>
                    <a:pt x="137606" y="17789"/>
                  </a:lnTo>
                  <a:lnTo>
                    <a:pt x="179823" y="4600"/>
                  </a:lnTo>
                  <a:lnTo>
                    <a:pt x="225108" y="0"/>
                  </a:lnTo>
                  <a:lnTo>
                    <a:pt x="3226519" y="0"/>
                  </a:lnTo>
                  <a:lnTo>
                    <a:pt x="3271805" y="4600"/>
                  </a:lnTo>
                  <a:lnTo>
                    <a:pt x="3314022" y="17789"/>
                  </a:lnTo>
                  <a:lnTo>
                    <a:pt x="3352255" y="38649"/>
                  </a:lnTo>
                  <a:lnTo>
                    <a:pt x="3385588" y="66262"/>
                  </a:lnTo>
                  <a:lnTo>
                    <a:pt x="3413108" y="99708"/>
                  </a:lnTo>
                  <a:lnTo>
                    <a:pt x="3433898" y="138070"/>
                  </a:lnTo>
                  <a:lnTo>
                    <a:pt x="3447043" y="180429"/>
                  </a:lnTo>
                  <a:lnTo>
                    <a:pt x="3451628" y="225867"/>
                  </a:lnTo>
                  <a:lnTo>
                    <a:pt x="3451628" y="1316196"/>
                  </a:lnTo>
                  <a:lnTo>
                    <a:pt x="3447043" y="1361634"/>
                  </a:lnTo>
                  <a:lnTo>
                    <a:pt x="3433898" y="1403993"/>
                  </a:lnTo>
                  <a:lnTo>
                    <a:pt x="3413108" y="1442355"/>
                  </a:lnTo>
                  <a:lnTo>
                    <a:pt x="3385588" y="1475801"/>
                  </a:lnTo>
                  <a:lnTo>
                    <a:pt x="3352255" y="1503413"/>
                  </a:lnTo>
                  <a:lnTo>
                    <a:pt x="3314022" y="1524273"/>
                  </a:lnTo>
                  <a:lnTo>
                    <a:pt x="3271805" y="1537463"/>
                  </a:lnTo>
                  <a:lnTo>
                    <a:pt x="3226519" y="15420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8" name="Google Shape;228;p37"/>
            <p:cNvSpPr/>
            <p:nvPr/>
          </p:nvSpPr>
          <p:spPr>
            <a:xfrm>
              <a:off x="4527808" y="2798893"/>
              <a:ext cx="648335" cy="360044"/>
            </a:xfrm>
            <a:custGeom>
              <a:rect b="b" l="l" r="r" t="t"/>
              <a:pathLst>
                <a:path extrusionOk="0" h="360044" w="648335">
                  <a:moveTo>
                    <a:pt x="324008" y="359793"/>
                  </a:moveTo>
                  <a:lnTo>
                    <a:pt x="173861" y="347460"/>
                  </a:lnTo>
                  <a:lnTo>
                    <a:pt x="73541" y="320326"/>
                  </a:lnTo>
                  <a:lnTo>
                    <a:pt x="17452" y="293192"/>
                  </a:lnTo>
                  <a:lnTo>
                    <a:pt x="0" y="280859"/>
                  </a:lnTo>
                  <a:lnTo>
                    <a:pt x="0" y="0"/>
                  </a:lnTo>
                  <a:lnTo>
                    <a:pt x="648017" y="0"/>
                  </a:lnTo>
                  <a:lnTo>
                    <a:pt x="648017" y="280859"/>
                  </a:lnTo>
                  <a:lnTo>
                    <a:pt x="596592" y="326493"/>
                  </a:lnTo>
                  <a:lnTo>
                    <a:pt x="545699" y="349926"/>
                  </a:lnTo>
                  <a:lnTo>
                    <a:pt x="464963" y="358560"/>
                  </a:lnTo>
                  <a:lnTo>
                    <a:pt x="324008" y="359793"/>
                  </a:lnTo>
                  <a:close/>
                </a:path>
              </a:pathLst>
            </a:custGeom>
            <a:solidFill>
              <a:srgbClr val="01182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9" name="Google Shape;229;p37"/>
            <p:cNvSpPr/>
            <p:nvPr/>
          </p:nvSpPr>
          <p:spPr>
            <a:xfrm>
              <a:off x="4516439" y="2787616"/>
              <a:ext cx="671195" cy="382905"/>
            </a:xfrm>
            <a:custGeom>
              <a:rect b="b" l="l" r="r" t="t"/>
              <a:pathLst>
                <a:path extrusionOk="0" h="382905" w="671195">
                  <a:moveTo>
                    <a:pt x="333956" y="382346"/>
                  </a:moveTo>
                  <a:lnTo>
                    <a:pt x="240933" y="377974"/>
                  </a:lnTo>
                  <a:lnTo>
                    <a:pt x="165121" y="366705"/>
                  </a:lnTo>
                  <a:lnTo>
                    <a:pt x="105157" y="351186"/>
                  </a:lnTo>
                  <a:lnTo>
                    <a:pt x="60051" y="334118"/>
                  </a:lnTo>
                  <a:lnTo>
                    <a:pt x="10074" y="306089"/>
                  </a:lnTo>
                  <a:lnTo>
                    <a:pt x="0" y="297147"/>
                  </a:lnTo>
                  <a:lnTo>
                    <a:pt x="0" y="0"/>
                  </a:lnTo>
                  <a:lnTo>
                    <a:pt x="670755" y="0"/>
                  </a:lnTo>
                  <a:lnTo>
                    <a:pt x="670755" y="22552"/>
                  </a:lnTo>
                  <a:lnTo>
                    <a:pt x="22737" y="22552"/>
                  </a:lnTo>
                  <a:lnTo>
                    <a:pt x="22737" y="286700"/>
                  </a:lnTo>
                  <a:lnTo>
                    <a:pt x="56887" y="307303"/>
                  </a:lnTo>
                  <a:lnTo>
                    <a:pt x="133003" y="335426"/>
                  </a:lnTo>
                  <a:lnTo>
                    <a:pt x="188158" y="347747"/>
                  </a:lnTo>
                  <a:lnTo>
                    <a:pt x="255554" y="356483"/>
                  </a:lnTo>
                  <a:lnTo>
                    <a:pt x="335377" y="359793"/>
                  </a:lnTo>
                  <a:lnTo>
                    <a:pt x="532266" y="359793"/>
                  </a:lnTo>
                  <a:lnTo>
                    <a:pt x="505718" y="366656"/>
                  </a:lnTo>
                  <a:lnTo>
                    <a:pt x="428829" y="377974"/>
                  </a:lnTo>
                  <a:lnTo>
                    <a:pt x="333956" y="382346"/>
                  </a:lnTo>
                  <a:close/>
                </a:path>
                <a:path extrusionOk="0" h="382905" w="671195">
                  <a:moveTo>
                    <a:pt x="532266" y="359793"/>
                  </a:moveTo>
                  <a:lnTo>
                    <a:pt x="335377" y="359793"/>
                  </a:lnTo>
                  <a:lnTo>
                    <a:pt x="416869" y="356478"/>
                  </a:lnTo>
                  <a:lnTo>
                    <a:pt x="484780" y="347747"/>
                  </a:lnTo>
                  <a:lnTo>
                    <a:pt x="539890" y="335426"/>
                  </a:lnTo>
                  <a:lnTo>
                    <a:pt x="582837" y="321405"/>
                  </a:lnTo>
                  <a:lnTo>
                    <a:pt x="636168" y="295290"/>
                  </a:lnTo>
                  <a:lnTo>
                    <a:pt x="648017" y="286880"/>
                  </a:lnTo>
                  <a:lnTo>
                    <a:pt x="648017" y="22552"/>
                  </a:lnTo>
                  <a:lnTo>
                    <a:pt x="670755" y="22552"/>
                  </a:lnTo>
                  <a:lnTo>
                    <a:pt x="670755" y="296922"/>
                  </a:lnTo>
                  <a:lnTo>
                    <a:pt x="666577" y="300248"/>
                  </a:lnTo>
                  <a:lnTo>
                    <a:pt x="659819" y="305851"/>
                  </a:lnTo>
                  <a:lnTo>
                    <a:pt x="641674" y="317989"/>
                  </a:lnTo>
                  <a:lnTo>
                    <a:pt x="610821" y="333967"/>
                  </a:lnTo>
                  <a:lnTo>
                    <a:pt x="565942" y="351088"/>
                  </a:lnTo>
                  <a:lnTo>
                    <a:pt x="532266" y="3597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0" name="Google Shape;230;p37"/>
            <p:cNvSpPr/>
            <p:nvPr/>
          </p:nvSpPr>
          <p:spPr>
            <a:xfrm>
              <a:off x="5062139" y="2889126"/>
              <a:ext cx="40004" cy="307339"/>
            </a:xfrm>
            <a:custGeom>
              <a:rect b="b" l="l" r="r" t="t"/>
              <a:pathLst>
                <a:path extrusionOk="0" h="307339" w="40004">
                  <a:moveTo>
                    <a:pt x="0" y="307166"/>
                  </a:moveTo>
                  <a:lnTo>
                    <a:pt x="0" y="11276"/>
                  </a:lnTo>
                  <a:lnTo>
                    <a:pt x="39790" y="0"/>
                  </a:lnTo>
                  <a:lnTo>
                    <a:pt x="39790" y="297751"/>
                  </a:lnTo>
                  <a:lnTo>
                    <a:pt x="19895" y="280836"/>
                  </a:lnTo>
                  <a:lnTo>
                    <a:pt x="0" y="307166"/>
                  </a:lnTo>
                  <a:close/>
                </a:path>
              </a:pathLst>
            </a:custGeom>
            <a:solidFill>
              <a:srgbClr val="ECC10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1" name="Google Shape;231;p37"/>
            <p:cNvSpPr/>
            <p:nvPr/>
          </p:nvSpPr>
          <p:spPr>
            <a:xfrm>
              <a:off x="5050770" y="2889126"/>
              <a:ext cx="62864" cy="340994"/>
            </a:xfrm>
            <a:custGeom>
              <a:rect b="b" l="l" r="r" t="t"/>
              <a:pathLst>
                <a:path extrusionOk="0" h="340994" w="62864">
                  <a:moveTo>
                    <a:pt x="0" y="340995"/>
                  </a:moveTo>
                  <a:lnTo>
                    <a:pt x="0" y="11276"/>
                  </a:lnTo>
                  <a:lnTo>
                    <a:pt x="22737" y="11276"/>
                  </a:lnTo>
                  <a:lnTo>
                    <a:pt x="22737" y="273337"/>
                  </a:lnTo>
                  <a:lnTo>
                    <a:pt x="29445" y="264486"/>
                  </a:lnTo>
                  <a:lnTo>
                    <a:pt x="39790" y="273225"/>
                  </a:lnTo>
                  <a:lnTo>
                    <a:pt x="39790" y="0"/>
                  </a:lnTo>
                  <a:lnTo>
                    <a:pt x="62528" y="0"/>
                  </a:lnTo>
                  <a:lnTo>
                    <a:pt x="62528" y="322277"/>
                  </a:lnTo>
                  <a:lnTo>
                    <a:pt x="33083" y="297243"/>
                  </a:lnTo>
                  <a:lnTo>
                    <a:pt x="0" y="3409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2" name="Google Shape;232;p37"/>
            <p:cNvSpPr/>
            <p:nvPr/>
          </p:nvSpPr>
          <p:spPr>
            <a:xfrm>
              <a:off x="4340224" y="2616476"/>
              <a:ext cx="1023620" cy="361314"/>
            </a:xfrm>
            <a:custGeom>
              <a:rect b="b" l="l" r="r" t="t"/>
              <a:pathLst>
                <a:path extrusionOk="0" h="361314" w="1023620">
                  <a:moveTo>
                    <a:pt x="511593" y="360830"/>
                  </a:moveTo>
                  <a:lnTo>
                    <a:pt x="0" y="180409"/>
                  </a:lnTo>
                  <a:lnTo>
                    <a:pt x="511593" y="0"/>
                  </a:lnTo>
                  <a:lnTo>
                    <a:pt x="1023186" y="180409"/>
                  </a:lnTo>
                  <a:lnTo>
                    <a:pt x="511593" y="360830"/>
                  </a:lnTo>
                  <a:close/>
                </a:path>
              </a:pathLst>
            </a:custGeom>
            <a:solidFill>
              <a:srgbClr val="09334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3" name="Google Shape;233;p37"/>
            <p:cNvSpPr/>
            <p:nvPr/>
          </p:nvSpPr>
          <p:spPr>
            <a:xfrm>
              <a:off x="4306288" y="2604512"/>
              <a:ext cx="1091564" cy="384810"/>
            </a:xfrm>
            <a:custGeom>
              <a:rect b="b" l="l" r="r" t="t"/>
              <a:pathLst>
                <a:path extrusionOk="0" h="384810" w="1091564">
                  <a:moveTo>
                    <a:pt x="545528" y="384776"/>
                  </a:moveTo>
                  <a:lnTo>
                    <a:pt x="0" y="192385"/>
                  </a:lnTo>
                  <a:lnTo>
                    <a:pt x="545528" y="0"/>
                  </a:lnTo>
                  <a:lnTo>
                    <a:pt x="613394" y="23933"/>
                  </a:lnTo>
                  <a:lnTo>
                    <a:pt x="545528" y="23933"/>
                  </a:lnTo>
                  <a:lnTo>
                    <a:pt x="67871" y="192385"/>
                  </a:lnTo>
                  <a:lnTo>
                    <a:pt x="545528" y="360842"/>
                  </a:lnTo>
                  <a:lnTo>
                    <a:pt x="613396" y="360842"/>
                  </a:lnTo>
                  <a:lnTo>
                    <a:pt x="545528" y="384776"/>
                  </a:lnTo>
                  <a:close/>
                </a:path>
                <a:path extrusionOk="0" h="384810" w="1091564">
                  <a:moveTo>
                    <a:pt x="613396" y="360842"/>
                  </a:moveTo>
                  <a:lnTo>
                    <a:pt x="545528" y="360842"/>
                  </a:lnTo>
                  <a:lnTo>
                    <a:pt x="1023186" y="192390"/>
                  </a:lnTo>
                  <a:lnTo>
                    <a:pt x="545528" y="23933"/>
                  </a:lnTo>
                  <a:lnTo>
                    <a:pt x="613394" y="23933"/>
                  </a:lnTo>
                  <a:lnTo>
                    <a:pt x="1091057" y="192390"/>
                  </a:lnTo>
                  <a:lnTo>
                    <a:pt x="613396" y="3608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34" name="Google Shape;234;p37"/>
          <p:cNvGrpSpPr/>
          <p:nvPr/>
        </p:nvGrpSpPr>
        <p:grpSpPr>
          <a:xfrm>
            <a:off x="6939053" y="1162405"/>
            <a:ext cx="1941249" cy="771207"/>
            <a:chOff x="13878106" y="2324810"/>
            <a:chExt cx="3882498" cy="1542414"/>
          </a:xfrm>
        </p:grpSpPr>
        <p:sp>
          <p:nvSpPr>
            <p:cNvPr id="235" name="Google Shape;235;p37"/>
            <p:cNvSpPr/>
            <p:nvPr/>
          </p:nvSpPr>
          <p:spPr>
            <a:xfrm>
              <a:off x="14308745" y="2324810"/>
              <a:ext cx="3451859" cy="1542414"/>
            </a:xfrm>
            <a:custGeom>
              <a:rect b="b" l="l" r="r" t="t"/>
              <a:pathLst>
                <a:path extrusionOk="0" h="1542414" w="3451859">
                  <a:moveTo>
                    <a:pt x="3226519" y="1542063"/>
                  </a:moveTo>
                  <a:lnTo>
                    <a:pt x="225108" y="1542063"/>
                  </a:lnTo>
                  <a:lnTo>
                    <a:pt x="179823" y="1537463"/>
                  </a:lnTo>
                  <a:lnTo>
                    <a:pt x="137606" y="1524273"/>
                  </a:lnTo>
                  <a:lnTo>
                    <a:pt x="99373" y="1503413"/>
                  </a:lnTo>
                  <a:lnTo>
                    <a:pt x="66039" y="1475801"/>
                  </a:lnTo>
                  <a:lnTo>
                    <a:pt x="38520" y="1442355"/>
                  </a:lnTo>
                  <a:lnTo>
                    <a:pt x="17730" y="1403993"/>
                  </a:lnTo>
                  <a:lnTo>
                    <a:pt x="4585" y="1361634"/>
                  </a:lnTo>
                  <a:lnTo>
                    <a:pt x="0" y="1316196"/>
                  </a:lnTo>
                  <a:lnTo>
                    <a:pt x="0" y="225867"/>
                  </a:lnTo>
                  <a:lnTo>
                    <a:pt x="4585" y="180429"/>
                  </a:lnTo>
                  <a:lnTo>
                    <a:pt x="17730" y="138070"/>
                  </a:lnTo>
                  <a:lnTo>
                    <a:pt x="38520" y="99708"/>
                  </a:lnTo>
                  <a:lnTo>
                    <a:pt x="66039" y="66262"/>
                  </a:lnTo>
                  <a:lnTo>
                    <a:pt x="99373" y="38649"/>
                  </a:lnTo>
                  <a:lnTo>
                    <a:pt x="137606" y="17789"/>
                  </a:lnTo>
                  <a:lnTo>
                    <a:pt x="179823" y="4600"/>
                  </a:lnTo>
                  <a:lnTo>
                    <a:pt x="225108" y="0"/>
                  </a:lnTo>
                  <a:lnTo>
                    <a:pt x="3226519" y="0"/>
                  </a:lnTo>
                  <a:lnTo>
                    <a:pt x="3271805" y="4600"/>
                  </a:lnTo>
                  <a:lnTo>
                    <a:pt x="3314022" y="17789"/>
                  </a:lnTo>
                  <a:lnTo>
                    <a:pt x="3352255" y="38649"/>
                  </a:lnTo>
                  <a:lnTo>
                    <a:pt x="3385588" y="66262"/>
                  </a:lnTo>
                  <a:lnTo>
                    <a:pt x="3413108" y="99708"/>
                  </a:lnTo>
                  <a:lnTo>
                    <a:pt x="3433898" y="138070"/>
                  </a:lnTo>
                  <a:lnTo>
                    <a:pt x="3447043" y="180429"/>
                  </a:lnTo>
                  <a:lnTo>
                    <a:pt x="3451628" y="225867"/>
                  </a:lnTo>
                  <a:lnTo>
                    <a:pt x="3451628" y="1316196"/>
                  </a:lnTo>
                  <a:lnTo>
                    <a:pt x="3447043" y="1361634"/>
                  </a:lnTo>
                  <a:lnTo>
                    <a:pt x="3433898" y="1403993"/>
                  </a:lnTo>
                  <a:lnTo>
                    <a:pt x="3413108" y="1442355"/>
                  </a:lnTo>
                  <a:lnTo>
                    <a:pt x="3385588" y="1475801"/>
                  </a:lnTo>
                  <a:lnTo>
                    <a:pt x="3352255" y="1503413"/>
                  </a:lnTo>
                  <a:lnTo>
                    <a:pt x="3314022" y="1524273"/>
                  </a:lnTo>
                  <a:lnTo>
                    <a:pt x="3271805" y="1537463"/>
                  </a:lnTo>
                  <a:lnTo>
                    <a:pt x="3226519" y="15420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6" name="Google Shape;236;p37"/>
            <p:cNvSpPr/>
            <p:nvPr/>
          </p:nvSpPr>
          <p:spPr>
            <a:xfrm>
              <a:off x="14099627" y="2972992"/>
              <a:ext cx="648334" cy="360045"/>
            </a:xfrm>
            <a:custGeom>
              <a:rect b="b" l="l" r="r" t="t"/>
              <a:pathLst>
                <a:path extrusionOk="0" h="360045" w="648334">
                  <a:moveTo>
                    <a:pt x="324008" y="359793"/>
                  </a:moveTo>
                  <a:lnTo>
                    <a:pt x="173861" y="347460"/>
                  </a:lnTo>
                  <a:lnTo>
                    <a:pt x="73541" y="320326"/>
                  </a:lnTo>
                  <a:lnTo>
                    <a:pt x="17452" y="293192"/>
                  </a:lnTo>
                  <a:lnTo>
                    <a:pt x="0" y="280859"/>
                  </a:lnTo>
                  <a:lnTo>
                    <a:pt x="0" y="0"/>
                  </a:lnTo>
                  <a:lnTo>
                    <a:pt x="648017" y="0"/>
                  </a:lnTo>
                  <a:lnTo>
                    <a:pt x="648017" y="280859"/>
                  </a:lnTo>
                  <a:lnTo>
                    <a:pt x="596592" y="326493"/>
                  </a:lnTo>
                  <a:lnTo>
                    <a:pt x="545699" y="349926"/>
                  </a:lnTo>
                  <a:lnTo>
                    <a:pt x="464963" y="358560"/>
                  </a:lnTo>
                  <a:lnTo>
                    <a:pt x="324008" y="359793"/>
                  </a:lnTo>
                  <a:close/>
                </a:path>
              </a:pathLst>
            </a:custGeom>
            <a:solidFill>
              <a:srgbClr val="01182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7" name="Google Shape;237;p37"/>
            <p:cNvSpPr/>
            <p:nvPr/>
          </p:nvSpPr>
          <p:spPr>
            <a:xfrm>
              <a:off x="14088256" y="2961715"/>
              <a:ext cx="671194" cy="382904"/>
            </a:xfrm>
            <a:custGeom>
              <a:rect b="b" l="l" r="r" t="t"/>
              <a:pathLst>
                <a:path extrusionOk="0" h="382904" w="671194">
                  <a:moveTo>
                    <a:pt x="333956" y="382346"/>
                  </a:moveTo>
                  <a:lnTo>
                    <a:pt x="240933" y="377974"/>
                  </a:lnTo>
                  <a:lnTo>
                    <a:pt x="165121" y="366705"/>
                  </a:lnTo>
                  <a:lnTo>
                    <a:pt x="105157" y="351186"/>
                  </a:lnTo>
                  <a:lnTo>
                    <a:pt x="60051" y="334118"/>
                  </a:lnTo>
                  <a:lnTo>
                    <a:pt x="10074" y="306089"/>
                  </a:lnTo>
                  <a:lnTo>
                    <a:pt x="0" y="297147"/>
                  </a:lnTo>
                  <a:lnTo>
                    <a:pt x="0" y="0"/>
                  </a:lnTo>
                  <a:lnTo>
                    <a:pt x="670755" y="0"/>
                  </a:lnTo>
                  <a:lnTo>
                    <a:pt x="670755" y="22552"/>
                  </a:lnTo>
                  <a:lnTo>
                    <a:pt x="22737" y="22552"/>
                  </a:lnTo>
                  <a:lnTo>
                    <a:pt x="22737" y="286700"/>
                  </a:lnTo>
                  <a:lnTo>
                    <a:pt x="56887" y="307303"/>
                  </a:lnTo>
                  <a:lnTo>
                    <a:pt x="133003" y="335426"/>
                  </a:lnTo>
                  <a:lnTo>
                    <a:pt x="188158" y="347747"/>
                  </a:lnTo>
                  <a:lnTo>
                    <a:pt x="255554" y="356483"/>
                  </a:lnTo>
                  <a:lnTo>
                    <a:pt x="335377" y="359793"/>
                  </a:lnTo>
                  <a:lnTo>
                    <a:pt x="532266" y="359793"/>
                  </a:lnTo>
                  <a:lnTo>
                    <a:pt x="505718" y="366656"/>
                  </a:lnTo>
                  <a:lnTo>
                    <a:pt x="428829" y="377974"/>
                  </a:lnTo>
                  <a:lnTo>
                    <a:pt x="333956" y="382346"/>
                  </a:lnTo>
                  <a:close/>
                </a:path>
                <a:path extrusionOk="0" h="382904" w="671194">
                  <a:moveTo>
                    <a:pt x="532266" y="359793"/>
                  </a:moveTo>
                  <a:lnTo>
                    <a:pt x="335377" y="359793"/>
                  </a:lnTo>
                  <a:lnTo>
                    <a:pt x="416869" y="356478"/>
                  </a:lnTo>
                  <a:lnTo>
                    <a:pt x="484780" y="347747"/>
                  </a:lnTo>
                  <a:lnTo>
                    <a:pt x="539890" y="335426"/>
                  </a:lnTo>
                  <a:lnTo>
                    <a:pt x="582837" y="321405"/>
                  </a:lnTo>
                  <a:lnTo>
                    <a:pt x="636168" y="295290"/>
                  </a:lnTo>
                  <a:lnTo>
                    <a:pt x="648017" y="286880"/>
                  </a:lnTo>
                  <a:lnTo>
                    <a:pt x="648017" y="22552"/>
                  </a:lnTo>
                  <a:lnTo>
                    <a:pt x="670755" y="22552"/>
                  </a:lnTo>
                  <a:lnTo>
                    <a:pt x="670755" y="296922"/>
                  </a:lnTo>
                  <a:lnTo>
                    <a:pt x="666577" y="300248"/>
                  </a:lnTo>
                  <a:lnTo>
                    <a:pt x="659819" y="305851"/>
                  </a:lnTo>
                  <a:lnTo>
                    <a:pt x="641674" y="317989"/>
                  </a:lnTo>
                  <a:lnTo>
                    <a:pt x="610821" y="333967"/>
                  </a:lnTo>
                  <a:lnTo>
                    <a:pt x="565942" y="351088"/>
                  </a:lnTo>
                  <a:lnTo>
                    <a:pt x="532266" y="3597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8" name="Google Shape;238;p37"/>
            <p:cNvSpPr/>
            <p:nvPr/>
          </p:nvSpPr>
          <p:spPr>
            <a:xfrm>
              <a:off x="14633956" y="3063225"/>
              <a:ext cx="40005" cy="307339"/>
            </a:xfrm>
            <a:custGeom>
              <a:rect b="b" l="l" r="r" t="t"/>
              <a:pathLst>
                <a:path extrusionOk="0" h="307339" w="40005">
                  <a:moveTo>
                    <a:pt x="0" y="307166"/>
                  </a:moveTo>
                  <a:lnTo>
                    <a:pt x="0" y="11276"/>
                  </a:lnTo>
                  <a:lnTo>
                    <a:pt x="39790" y="0"/>
                  </a:lnTo>
                  <a:lnTo>
                    <a:pt x="39790" y="297751"/>
                  </a:lnTo>
                  <a:lnTo>
                    <a:pt x="19895" y="280836"/>
                  </a:lnTo>
                  <a:lnTo>
                    <a:pt x="0" y="307166"/>
                  </a:lnTo>
                  <a:close/>
                </a:path>
              </a:pathLst>
            </a:custGeom>
            <a:solidFill>
              <a:srgbClr val="ECC10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9" name="Google Shape;239;p37"/>
            <p:cNvSpPr/>
            <p:nvPr/>
          </p:nvSpPr>
          <p:spPr>
            <a:xfrm>
              <a:off x="14622588" y="3063225"/>
              <a:ext cx="62865" cy="340995"/>
            </a:xfrm>
            <a:custGeom>
              <a:rect b="b" l="l" r="r" t="t"/>
              <a:pathLst>
                <a:path extrusionOk="0" h="340995" w="62865">
                  <a:moveTo>
                    <a:pt x="0" y="340995"/>
                  </a:moveTo>
                  <a:lnTo>
                    <a:pt x="0" y="11276"/>
                  </a:lnTo>
                  <a:lnTo>
                    <a:pt x="22737" y="11276"/>
                  </a:lnTo>
                  <a:lnTo>
                    <a:pt x="22737" y="273337"/>
                  </a:lnTo>
                  <a:lnTo>
                    <a:pt x="29445" y="264486"/>
                  </a:lnTo>
                  <a:lnTo>
                    <a:pt x="39790" y="273225"/>
                  </a:lnTo>
                  <a:lnTo>
                    <a:pt x="39790" y="0"/>
                  </a:lnTo>
                  <a:lnTo>
                    <a:pt x="62528" y="0"/>
                  </a:lnTo>
                  <a:lnTo>
                    <a:pt x="62528" y="322277"/>
                  </a:lnTo>
                  <a:lnTo>
                    <a:pt x="33083" y="297243"/>
                  </a:lnTo>
                  <a:lnTo>
                    <a:pt x="0" y="3409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0" name="Google Shape;240;p37"/>
            <p:cNvSpPr/>
            <p:nvPr/>
          </p:nvSpPr>
          <p:spPr>
            <a:xfrm>
              <a:off x="13912042" y="2790575"/>
              <a:ext cx="1023619" cy="361314"/>
            </a:xfrm>
            <a:custGeom>
              <a:rect b="b" l="l" r="r" t="t"/>
              <a:pathLst>
                <a:path extrusionOk="0" h="361314" w="1023619">
                  <a:moveTo>
                    <a:pt x="511593" y="360830"/>
                  </a:moveTo>
                  <a:lnTo>
                    <a:pt x="0" y="180409"/>
                  </a:lnTo>
                  <a:lnTo>
                    <a:pt x="511593" y="0"/>
                  </a:lnTo>
                  <a:lnTo>
                    <a:pt x="1023186" y="180409"/>
                  </a:lnTo>
                  <a:lnTo>
                    <a:pt x="511593" y="360830"/>
                  </a:lnTo>
                  <a:close/>
                </a:path>
              </a:pathLst>
            </a:custGeom>
            <a:solidFill>
              <a:srgbClr val="09334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1" name="Google Shape;241;p37"/>
            <p:cNvSpPr/>
            <p:nvPr/>
          </p:nvSpPr>
          <p:spPr>
            <a:xfrm>
              <a:off x="13878106" y="2778610"/>
              <a:ext cx="1091565" cy="384810"/>
            </a:xfrm>
            <a:custGeom>
              <a:rect b="b" l="l" r="r" t="t"/>
              <a:pathLst>
                <a:path extrusionOk="0" h="384810" w="1091565">
                  <a:moveTo>
                    <a:pt x="545528" y="384776"/>
                  </a:moveTo>
                  <a:lnTo>
                    <a:pt x="0" y="192385"/>
                  </a:lnTo>
                  <a:lnTo>
                    <a:pt x="545528" y="0"/>
                  </a:lnTo>
                  <a:lnTo>
                    <a:pt x="613394" y="23933"/>
                  </a:lnTo>
                  <a:lnTo>
                    <a:pt x="545528" y="23933"/>
                  </a:lnTo>
                  <a:lnTo>
                    <a:pt x="67871" y="192385"/>
                  </a:lnTo>
                  <a:lnTo>
                    <a:pt x="545528" y="360842"/>
                  </a:lnTo>
                  <a:lnTo>
                    <a:pt x="613396" y="360842"/>
                  </a:lnTo>
                  <a:lnTo>
                    <a:pt x="545528" y="384776"/>
                  </a:lnTo>
                  <a:close/>
                </a:path>
                <a:path extrusionOk="0" h="384810" w="1091565">
                  <a:moveTo>
                    <a:pt x="613396" y="360842"/>
                  </a:moveTo>
                  <a:lnTo>
                    <a:pt x="545528" y="360842"/>
                  </a:lnTo>
                  <a:lnTo>
                    <a:pt x="1023186" y="192390"/>
                  </a:lnTo>
                  <a:lnTo>
                    <a:pt x="545528" y="23933"/>
                  </a:lnTo>
                  <a:lnTo>
                    <a:pt x="613394" y="23933"/>
                  </a:lnTo>
                  <a:lnTo>
                    <a:pt x="1091057" y="192390"/>
                  </a:lnTo>
                  <a:lnTo>
                    <a:pt x="613396" y="3608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42" name="Google Shape;242;p37"/>
          <p:cNvGrpSpPr/>
          <p:nvPr/>
        </p:nvGrpSpPr>
        <p:grpSpPr>
          <a:xfrm>
            <a:off x="2242139" y="1971020"/>
            <a:ext cx="1842043" cy="771207"/>
            <a:chOff x="4484278" y="3942039"/>
            <a:chExt cx="3684086" cy="1542414"/>
          </a:xfrm>
        </p:grpSpPr>
        <p:sp>
          <p:nvSpPr>
            <p:cNvPr id="243" name="Google Shape;243;p37"/>
            <p:cNvSpPr/>
            <p:nvPr/>
          </p:nvSpPr>
          <p:spPr>
            <a:xfrm>
              <a:off x="4716505" y="3942039"/>
              <a:ext cx="3451859" cy="1542414"/>
            </a:xfrm>
            <a:custGeom>
              <a:rect b="b" l="l" r="r" t="t"/>
              <a:pathLst>
                <a:path extrusionOk="0" h="1542414" w="3451859">
                  <a:moveTo>
                    <a:pt x="3226519" y="1542063"/>
                  </a:moveTo>
                  <a:lnTo>
                    <a:pt x="225108" y="1542063"/>
                  </a:lnTo>
                  <a:lnTo>
                    <a:pt x="179823" y="1537463"/>
                  </a:lnTo>
                  <a:lnTo>
                    <a:pt x="137606" y="1524273"/>
                  </a:lnTo>
                  <a:lnTo>
                    <a:pt x="99373" y="1503413"/>
                  </a:lnTo>
                  <a:lnTo>
                    <a:pt x="66039" y="1475801"/>
                  </a:lnTo>
                  <a:lnTo>
                    <a:pt x="38520" y="1442355"/>
                  </a:lnTo>
                  <a:lnTo>
                    <a:pt x="17730" y="1403993"/>
                  </a:lnTo>
                  <a:lnTo>
                    <a:pt x="4585" y="1361634"/>
                  </a:lnTo>
                  <a:lnTo>
                    <a:pt x="0" y="1316196"/>
                  </a:lnTo>
                  <a:lnTo>
                    <a:pt x="0" y="225867"/>
                  </a:lnTo>
                  <a:lnTo>
                    <a:pt x="4585" y="180429"/>
                  </a:lnTo>
                  <a:lnTo>
                    <a:pt x="17730" y="138070"/>
                  </a:lnTo>
                  <a:lnTo>
                    <a:pt x="38520" y="99708"/>
                  </a:lnTo>
                  <a:lnTo>
                    <a:pt x="66039" y="66262"/>
                  </a:lnTo>
                  <a:lnTo>
                    <a:pt x="99373" y="38649"/>
                  </a:lnTo>
                  <a:lnTo>
                    <a:pt x="137606" y="17789"/>
                  </a:lnTo>
                  <a:lnTo>
                    <a:pt x="179823" y="4600"/>
                  </a:lnTo>
                  <a:lnTo>
                    <a:pt x="225108" y="0"/>
                  </a:lnTo>
                  <a:lnTo>
                    <a:pt x="3226519" y="0"/>
                  </a:lnTo>
                  <a:lnTo>
                    <a:pt x="3271805" y="4600"/>
                  </a:lnTo>
                  <a:lnTo>
                    <a:pt x="3314022" y="17789"/>
                  </a:lnTo>
                  <a:lnTo>
                    <a:pt x="3352255" y="38649"/>
                  </a:lnTo>
                  <a:lnTo>
                    <a:pt x="3385588" y="66262"/>
                  </a:lnTo>
                  <a:lnTo>
                    <a:pt x="3413108" y="99708"/>
                  </a:lnTo>
                  <a:lnTo>
                    <a:pt x="3433898" y="138070"/>
                  </a:lnTo>
                  <a:lnTo>
                    <a:pt x="3447043" y="180429"/>
                  </a:lnTo>
                  <a:lnTo>
                    <a:pt x="3451628" y="225867"/>
                  </a:lnTo>
                  <a:lnTo>
                    <a:pt x="3451628" y="1316196"/>
                  </a:lnTo>
                  <a:lnTo>
                    <a:pt x="3447043" y="1361634"/>
                  </a:lnTo>
                  <a:lnTo>
                    <a:pt x="3433898" y="1403993"/>
                  </a:lnTo>
                  <a:lnTo>
                    <a:pt x="3413108" y="1442355"/>
                  </a:lnTo>
                  <a:lnTo>
                    <a:pt x="3385588" y="1475801"/>
                  </a:lnTo>
                  <a:lnTo>
                    <a:pt x="3352255" y="1503413"/>
                  </a:lnTo>
                  <a:lnTo>
                    <a:pt x="3314022" y="1524273"/>
                  </a:lnTo>
                  <a:lnTo>
                    <a:pt x="3271805" y="1537463"/>
                  </a:lnTo>
                  <a:lnTo>
                    <a:pt x="3226519" y="15420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4" name="Google Shape;244;p37"/>
            <p:cNvSpPr/>
            <p:nvPr/>
          </p:nvSpPr>
          <p:spPr>
            <a:xfrm>
              <a:off x="4484278" y="4518867"/>
              <a:ext cx="898525" cy="620395"/>
            </a:xfrm>
            <a:custGeom>
              <a:rect b="b" l="l" r="r" t="t"/>
              <a:pathLst>
                <a:path extrusionOk="0" h="620395" w="898525">
                  <a:moveTo>
                    <a:pt x="879742" y="620269"/>
                  </a:moveTo>
                  <a:lnTo>
                    <a:pt x="18646" y="620269"/>
                  </a:lnTo>
                  <a:lnTo>
                    <a:pt x="11446" y="618788"/>
                  </a:lnTo>
                  <a:lnTo>
                    <a:pt x="5513" y="614769"/>
                  </a:lnTo>
                  <a:lnTo>
                    <a:pt x="1484" y="608848"/>
                  </a:lnTo>
                  <a:lnTo>
                    <a:pt x="0" y="601664"/>
                  </a:lnTo>
                  <a:lnTo>
                    <a:pt x="0" y="18609"/>
                  </a:lnTo>
                  <a:lnTo>
                    <a:pt x="1486" y="11423"/>
                  </a:lnTo>
                  <a:lnTo>
                    <a:pt x="5516" y="5501"/>
                  </a:lnTo>
                  <a:lnTo>
                    <a:pt x="11453" y="1481"/>
                  </a:lnTo>
                  <a:lnTo>
                    <a:pt x="18646" y="0"/>
                  </a:lnTo>
                  <a:lnTo>
                    <a:pt x="879742" y="0"/>
                  </a:lnTo>
                  <a:lnTo>
                    <a:pt x="886943" y="1482"/>
                  </a:lnTo>
                  <a:lnTo>
                    <a:pt x="892875" y="5503"/>
                  </a:lnTo>
                  <a:lnTo>
                    <a:pt x="896902" y="11425"/>
                  </a:lnTo>
                  <a:lnTo>
                    <a:pt x="898386" y="18609"/>
                  </a:lnTo>
                  <a:lnTo>
                    <a:pt x="37293" y="18611"/>
                  </a:lnTo>
                  <a:lnTo>
                    <a:pt x="18646" y="37216"/>
                  </a:lnTo>
                  <a:lnTo>
                    <a:pt x="37295" y="37216"/>
                  </a:lnTo>
                  <a:lnTo>
                    <a:pt x="37295" y="583052"/>
                  </a:lnTo>
                  <a:lnTo>
                    <a:pt x="18646" y="583052"/>
                  </a:lnTo>
                  <a:lnTo>
                    <a:pt x="37295" y="601662"/>
                  </a:lnTo>
                  <a:lnTo>
                    <a:pt x="861096" y="601664"/>
                  </a:lnTo>
                  <a:lnTo>
                    <a:pt x="866922" y="615159"/>
                  </a:lnTo>
                  <a:lnTo>
                    <a:pt x="879741" y="619659"/>
                  </a:lnTo>
                  <a:lnTo>
                    <a:pt x="881162" y="619659"/>
                  </a:lnTo>
                  <a:lnTo>
                    <a:pt x="879742" y="620269"/>
                  </a:lnTo>
                  <a:close/>
                </a:path>
                <a:path extrusionOk="0" h="620395" w="898525">
                  <a:moveTo>
                    <a:pt x="37295" y="37216"/>
                  </a:moveTo>
                  <a:lnTo>
                    <a:pt x="18646" y="37216"/>
                  </a:lnTo>
                  <a:lnTo>
                    <a:pt x="37295" y="18609"/>
                  </a:lnTo>
                  <a:lnTo>
                    <a:pt x="37295" y="37216"/>
                  </a:lnTo>
                  <a:close/>
                </a:path>
                <a:path extrusionOk="0" h="620395" w="898525">
                  <a:moveTo>
                    <a:pt x="861095" y="37216"/>
                  </a:moveTo>
                  <a:lnTo>
                    <a:pt x="37295" y="37216"/>
                  </a:lnTo>
                  <a:lnTo>
                    <a:pt x="37295" y="18609"/>
                  </a:lnTo>
                  <a:lnTo>
                    <a:pt x="861095" y="18609"/>
                  </a:lnTo>
                  <a:lnTo>
                    <a:pt x="861095" y="37216"/>
                  </a:lnTo>
                  <a:close/>
                </a:path>
                <a:path extrusionOk="0" h="620395" w="898525">
                  <a:moveTo>
                    <a:pt x="879741" y="619659"/>
                  </a:moveTo>
                  <a:lnTo>
                    <a:pt x="866922" y="615159"/>
                  </a:lnTo>
                  <a:lnTo>
                    <a:pt x="861096" y="601664"/>
                  </a:lnTo>
                  <a:lnTo>
                    <a:pt x="861095" y="18609"/>
                  </a:lnTo>
                  <a:lnTo>
                    <a:pt x="879742" y="37216"/>
                  </a:lnTo>
                  <a:lnTo>
                    <a:pt x="898386" y="37216"/>
                  </a:lnTo>
                  <a:lnTo>
                    <a:pt x="898386" y="583052"/>
                  </a:lnTo>
                  <a:lnTo>
                    <a:pt x="879742" y="583052"/>
                  </a:lnTo>
                  <a:lnTo>
                    <a:pt x="893270" y="588867"/>
                  </a:lnTo>
                  <a:lnTo>
                    <a:pt x="897779" y="601664"/>
                  </a:lnTo>
                  <a:lnTo>
                    <a:pt x="895079" y="609323"/>
                  </a:lnTo>
                  <a:lnTo>
                    <a:pt x="892771" y="614669"/>
                  </a:lnTo>
                  <a:lnTo>
                    <a:pt x="887490" y="616939"/>
                  </a:lnTo>
                  <a:lnTo>
                    <a:pt x="879741" y="619659"/>
                  </a:lnTo>
                  <a:close/>
                </a:path>
                <a:path extrusionOk="0" h="620395" w="898525">
                  <a:moveTo>
                    <a:pt x="898386" y="37216"/>
                  </a:moveTo>
                  <a:lnTo>
                    <a:pt x="879742" y="37216"/>
                  </a:lnTo>
                  <a:lnTo>
                    <a:pt x="861095" y="18609"/>
                  </a:lnTo>
                  <a:lnTo>
                    <a:pt x="898386" y="18609"/>
                  </a:lnTo>
                  <a:lnTo>
                    <a:pt x="898386" y="37216"/>
                  </a:lnTo>
                  <a:close/>
                </a:path>
                <a:path extrusionOk="0" h="620395" w="898525">
                  <a:moveTo>
                    <a:pt x="37295" y="601662"/>
                  </a:moveTo>
                  <a:lnTo>
                    <a:pt x="18646" y="583052"/>
                  </a:lnTo>
                  <a:lnTo>
                    <a:pt x="37295" y="583052"/>
                  </a:lnTo>
                  <a:lnTo>
                    <a:pt x="37295" y="601662"/>
                  </a:lnTo>
                  <a:close/>
                </a:path>
                <a:path extrusionOk="0" h="620395" w="898525">
                  <a:moveTo>
                    <a:pt x="861095" y="601662"/>
                  </a:moveTo>
                  <a:lnTo>
                    <a:pt x="37295" y="601662"/>
                  </a:lnTo>
                  <a:lnTo>
                    <a:pt x="37295" y="583052"/>
                  </a:lnTo>
                  <a:lnTo>
                    <a:pt x="861095" y="583052"/>
                  </a:lnTo>
                  <a:lnTo>
                    <a:pt x="861095" y="601662"/>
                  </a:lnTo>
                  <a:close/>
                </a:path>
                <a:path extrusionOk="0" h="620395" w="898525">
                  <a:moveTo>
                    <a:pt x="895079" y="609323"/>
                  </a:moveTo>
                  <a:lnTo>
                    <a:pt x="897780" y="601661"/>
                  </a:lnTo>
                  <a:lnTo>
                    <a:pt x="893270" y="588867"/>
                  </a:lnTo>
                  <a:lnTo>
                    <a:pt x="879742" y="583052"/>
                  </a:lnTo>
                  <a:lnTo>
                    <a:pt x="898386" y="583052"/>
                  </a:lnTo>
                  <a:lnTo>
                    <a:pt x="898385" y="601664"/>
                  </a:lnTo>
                  <a:lnTo>
                    <a:pt x="895079" y="609323"/>
                  </a:lnTo>
                  <a:close/>
                </a:path>
                <a:path extrusionOk="0" h="620395" w="898525">
                  <a:moveTo>
                    <a:pt x="892771" y="614669"/>
                  </a:moveTo>
                  <a:lnTo>
                    <a:pt x="895079" y="609323"/>
                  </a:lnTo>
                  <a:lnTo>
                    <a:pt x="893270" y="614454"/>
                  </a:lnTo>
                  <a:lnTo>
                    <a:pt x="892771" y="614669"/>
                  </a:lnTo>
                  <a:close/>
                </a:path>
                <a:path extrusionOk="0" h="620395" w="898525">
                  <a:moveTo>
                    <a:pt x="887490" y="616939"/>
                  </a:moveTo>
                  <a:lnTo>
                    <a:pt x="892771" y="614669"/>
                  </a:lnTo>
                  <a:lnTo>
                    <a:pt x="892559" y="615159"/>
                  </a:lnTo>
                  <a:lnTo>
                    <a:pt x="887490" y="616939"/>
                  </a:lnTo>
                  <a:close/>
                </a:path>
                <a:path extrusionOk="0" h="620395" w="898525">
                  <a:moveTo>
                    <a:pt x="881162" y="619659"/>
                  </a:moveTo>
                  <a:lnTo>
                    <a:pt x="879741" y="619659"/>
                  </a:lnTo>
                  <a:lnTo>
                    <a:pt x="887490" y="616939"/>
                  </a:lnTo>
                  <a:lnTo>
                    <a:pt x="881162" y="619659"/>
                  </a:lnTo>
                  <a:close/>
                </a:path>
              </a:pathLst>
            </a:custGeom>
            <a:solidFill>
              <a:srgbClr val="6AA6D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5" name="Google Shape;245;p37"/>
            <p:cNvSpPr/>
            <p:nvPr/>
          </p:nvSpPr>
          <p:spPr>
            <a:xfrm>
              <a:off x="4506846" y="4692189"/>
              <a:ext cx="305100" cy="177600"/>
            </a:xfrm>
            <a:prstGeom prst="rect">
              <a:avLst/>
            </a:pr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6" name="Google Shape;246;p37"/>
            <p:cNvSpPr/>
            <p:nvPr/>
          </p:nvSpPr>
          <p:spPr>
            <a:xfrm>
              <a:off x="4767300" y="4353470"/>
              <a:ext cx="608329" cy="516889"/>
            </a:xfrm>
            <a:custGeom>
              <a:rect b="b" l="l" r="r" t="t"/>
              <a:pathLst>
                <a:path extrusionOk="0" h="516889" w="608329">
                  <a:moveTo>
                    <a:pt x="331508" y="18605"/>
                  </a:moveTo>
                  <a:lnTo>
                    <a:pt x="330022" y="11417"/>
                  </a:lnTo>
                  <a:lnTo>
                    <a:pt x="325996" y="5499"/>
                  </a:lnTo>
                  <a:lnTo>
                    <a:pt x="320065" y="1473"/>
                  </a:lnTo>
                  <a:lnTo>
                    <a:pt x="312864" y="0"/>
                  </a:lnTo>
                  <a:lnTo>
                    <a:pt x="18643" y="0"/>
                  </a:lnTo>
                  <a:lnTo>
                    <a:pt x="11442" y="1473"/>
                  </a:lnTo>
                  <a:lnTo>
                    <a:pt x="5511" y="5499"/>
                  </a:lnTo>
                  <a:lnTo>
                    <a:pt x="1485" y="11417"/>
                  </a:lnTo>
                  <a:lnTo>
                    <a:pt x="0" y="18605"/>
                  </a:lnTo>
                  <a:lnTo>
                    <a:pt x="0" y="171602"/>
                  </a:lnTo>
                  <a:lnTo>
                    <a:pt x="5829" y="185102"/>
                  </a:lnTo>
                  <a:lnTo>
                    <a:pt x="18643" y="189611"/>
                  </a:lnTo>
                  <a:lnTo>
                    <a:pt x="31470" y="185102"/>
                  </a:lnTo>
                  <a:lnTo>
                    <a:pt x="37299" y="171602"/>
                  </a:lnTo>
                  <a:lnTo>
                    <a:pt x="37299" y="37211"/>
                  </a:lnTo>
                  <a:lnTo>
                    <a:pt x="294208" y="37211"/>
                  </a:lnTo>
                  <a:lnTo>
                    <a:pt x="294208" y="171602"/>
                  </a:lnTo>
                  <a:lnTo>
                    <a:pt x="300037" y="185102"/>
                  </a:lnTo>
                  <a:lnTo>
                    <a:pt x="312864" y="189611"/>
                  </a:lnTo>
                  <a:lnTo>
                    <a:pt x="325678" y="185102"/>
                  </a:lnTo>
                  <a:lnTo>
                    <a:pt x="331508" y="171602"/>
                  </a:lnTo>
                  <a:lnTo>
                    <a:pt x="331508" y="37211"/>
                  </a:lnTo>
                  <a:lnTo>
                    <a:pt x="331508" y="18605"/>
                  </a:lnTo>
                  <a:close/>
                </a:path>
                <a:path extrusionOk="0" h="516889" w="608329">
                  <a:moveTo>
                    <a:pt x="607809" y="416610"/>
                  </a:moveTo>
                  <a:lnTo>
                    <a:pt x="606590" y="403821"/>
                  </a:lnTo>
                  <a:lnTo>
                    <a:pt x="602945" y="398005"/>
                  </a:lnTo>
                  <a:lnTo>
                    <a:pt x="392836" y="398005"/>
                  </a:lnTo>
                  <a:lnTo>
                    <a:pt x="392836" y="378053"/>
                  </a:lnTo>
                  <a:lnTo>
                    <a:pt x="392836" y="377888"/>
                  </a:lnTo>
                  <a:lnTo>
                    <a:pt x="392836" y="338721"/>
                  </a:lnTo>
                  <a:lnTo>
                    <a:pt x="292963" y="338721"/>
                  </a:lnTo>
                  <a:lnTo>
                    <a:pt x="292963" y="378053"/>
                  </a:lnTo>
                  <a:lnTo>
                    <a:pt x="292963" y="398005"/>
                  </a:lnTo>
                  <a:lnTo>
                    <a:pt x="31623" y="398005"/>
                  </a:lnTo>
                  <a:lnTo>
                    <a:pt x="27000" y="403821"/>
                  </a:lnTo>
                  <a:lnTo>
                    <a:pt x="25463" y="416610"/>
                  </a:lnTo>
                  <a:lnTo>
                    <a:pt x="27000" y="429412"/>
                  </a:lnTo>
                  <a:lnTo>
                    <a:pt x="31623" y="435229"/>
                  </a:lnTo>
                  <a:lnTo>
                    <a:pt x="292963" y="435229"/>
                  </a:lnTo>
                  <a:lnTo>
                    <a:pt x="292963" y="477012"/>
                  </a:lnTo>
                  <a:lnTo>
                    <a:pt x="292963" y="516331"/>
                  </a:lnTo>
                  <a:lnTo>
                    <a:pt x="392836" y="516331"/>
                  </a:lnTo>
                  <a:lnTo>
                    <a:pt x="392836" y="477012"/>
                  </a:lnTo>
                  <a:lnTo>
                    <a:pt x="332740" y="477012"/>
                  </a:lnTo>
                  <a:lnTo>
                    <a:pt x="332740" y="378053"/>
                  </a:lnTo>
                  <a:lnTo>
                    <a:pt x="353060" y="378053"/>
                  </a:lnTo>
                  <a:lnTo>
                    <a:pt x="353060" y="476377"/>
                  </a:lnTo>
                  <a:lnTo>
                    <a:pt x="392836" y="476377"/>
                  </a:lnTo>
                  <a:lnTo>
                    <a:pt x="392836" y="435229"/>
                  </a:lnTo>
                  <a:lnTo>
                    <a:pt x="602945" y="435229"/>
                  </a:lnTo>
                  <a:lnTo>
                    <a:pt x="606590" y="429412"/>
                  </a:lnTo>
                  <a:lnTo>
                    <a:pt x="607809" y="416610"/>
                  </a:lnTo>
                  <a:close/>
                </a:path>
              </a:pathLst>
            </a:custGeom>
            <a:solidFill>
              <a:srgbClr val="6AA6D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47" name="Google Shape;247;p37"/>
          <p:cNvSpPr txBox="1"/>
          <p:nvPr/>
        </p:nvSpPr>
        <p:spPr>
          <a:xfrm>
            <a:off x="5374665" y="1449776"/>
            <a:ext cx="1269300" cy="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Black"/>
                <a:ea typeface="Lato Black"/>
                <a:cs typeface="Lato Black"/>
                <a:sym typeface="Lato Black"/>
              </a:rPr>
              <a:t>12-78 SETTIMANE</a:t>
            </a:r>
            <a:endParaRPr sz="1200">
              <a:latin typeface="Lato Black"/>
              <a:ea typeface="Lato Black"/>
              <a:cs typeface="Lato Black"/>
              <a:sym typeface="Lato Black"/>
            </a:endParaRPr>
          </a:p>
        </p:txBody>
      </p:sp>
      <p:grpSp>
        <p:nvGrpSpPr>
          <p:cNvPr id="248" name="Google Shape;248;p37"/>
          <p:cNvGrpSpPr/>
          <p:nvPr/>
        </p:nvGrpSpPr>
        <p:grpSpPr>
          <a:xfrm>
            <a:off x="185821" y="1113768"/>
            <a:ext cx="1853603" cy="771207"/>
            <a:chOff x="371642" y="2227536"/>
            <a:chExt cx="3707206" cy="1542414"/>
          </a:xfrm>
        </p:grpSpPr>
        <p:sp>
          <p:nvSpPr>
            <p:cNvPr id="249" name="Google Shape;249;p37"/>
            <p:cNvSpPr/>
            <p:nvPr/>
          </p:nvSpPr>
          <p:spPr>
            <a:xfrm>
              <a:off x="626988" y="2227536"/>
              <a:ext cx="3451860" cy="1542414"/>
            </a:xfrm>
            <a:custGeom>
              <a:rect b="b" l="l" r="r" t="t"/>
              <a:pathLst>
                <a:path extrusionOk="0" h="1542414" w="3451860">
                  <a:moveTo>
                    <a:pt x="3226519" y="1542063"/>
                  </a:moveTo>
                  <a:lnTo>
                    <a:pt x="225108" y="1542063"/>
                  </a:lnTo>
                  <a:lnTo>
                    <a:pt x="179823" y="1537463"/>
                  </a:lnTo>
                  <a:lnTo>
                    <a:pt x="137606" y="1524273"/>
                  </a:lnTo>
                  <a:lnTo>
                    <a:pt x="99373" y="1503413"/>
                  </a:lnTo>
                  <a:lnTo>
                    <a:pt x="66039" y="1475801"/>
                  </a:lnTo>
                  <a:lnTo>
                    <a:pt x="38520" y="1442355"/>
                  </a:lnTo>
                  <a:lnTo>
                    <a:pt x="17730" y="1403993"/>
                  </a:lnTo>
                  <a:lnTo>
                    <a:pt x="4585" y="1361634"/>
                  </a:lnTo>
                  <a:lnTo>
                    <a:pt x="0" y="1316196"/>
                  </a:lnTo>
                  <a:lnTo>
                    <a:pt x="0" y="225867"/>
                  </a:lnTo>
                  <a:lnTo>
                    <a:pt x="4585" y="180429"/>
                  </a:lnTo>
                  <a:lnTo>
                    <a:pt x="17730" y="138070"/>
                  </a:lnTo>
                  <a:lnTo>
                    <a:pt x="38520" y="99708"/>
                  </a:lnTo>
                  <a:lnTo>
                    <a:pt x="66039" y="66262"/>
                  </a:lnTo>
                  <a:lnTo>
                    <a:pt x="99373" y="38649"/>
                  </a:lnTo>
                  <a:lnTo>
                    <a:pt x="137606" y="17789"/>
                  </a:lnTo>
                  <a:lnTo>
                    <a:pt x="179823" y="4600"/>
                  </a:lnTo>
                  <a:lnTo>
                    <a:pt x="225108" y="0"/>
                  </a:lnTo>
                  <a:lnTo>
                    <a:pt x="3226519" y="0"/>
                  </a:lnTo>
                  <a:lnTo>
                    <a:pt x="3271805" y="4600"/>
                  </a:lnTo>
                  <a:lnTo>
                    <a:pt x="3314022" y="17789"/>
                  </a:lnTo>
                  <a:lnTo>
                    <a:pt x="3352255" y="38649"/>
                  </a:lnTo>
                  <a:lnTo>
                    <a:pt x="3385588" y="66262"/>
                  </a:lnTo>
                  <a:lnTo>
                    <a:pt x="3413108" y="99708"/>
                  </a:lnTo>
                  <a:lnTo>
                    <a:pt x="3433898" y="138070"/>
                  </a:lnTo>
                  <a:lnTo>
                    <a:pt x="3447043" y="180429"/>
                  </a:lnTo>
                  <a:lnTo>
                    <a:pt x="3451628" y="225867"/>
                  </a:lnTo>
                  <a:lnTo>
                    <a:pt x="3451628" y="1316196"/>
                  </a:lnTo>
                  <a:lnTo>
                    <a:pt x="3447043" y="1361634"/>
                  </a:lnTo>
                  <a:lnTo>
                    <a:pt x="3433898" y="1403993"/>
                  </a:lnTo>
                  <a:lnTo>
                    <a:pt x="3413108" y="1442355"/>
                  </a:lnTo>
                  <a:lnTo>
                    <a:pt x="3385588" y="1475801"/>
                  </a:lnTo>
                  <a:lnTo>
                    <a:pt x="3352255" y="1503413"/>
                  </a:lnTo>
                  <a:lnTo>
                    <a:pt x="3314022" y="1524273"/>
                  </a:lnTo>
                  <a:lnTo>
                    <a:pt x="3271805" y="1537463"/>
                  </a:lnTo>
                  <a:lnTo>
                    <a:pt x="3226519" y="15420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0" name="Google Shape;250;p37"/>
            <p:cNvSpPr/>
            <p:nvPr/>
          </p:nvSpPr>
          <p:spPr>
            <a:xfrm>
              <a:off x="372290" y="2740853"/>
              <a:ext cx="664210" cy="629920"/>
            </a:xfrm>
            <a:custGeom>
              <a:rect b="b" l="l" r="r" t="t"/>
              <a:pathLst>
                <a:path extrusionOk="0" h="629920" w="664210">
                  <a:moveTo>
                    <a:pt x="645304" y="629779"/>
                  </a:moveTo>
                  <a:lnTo>
                    <a:pt x="18714" y="629779"/>
                  </a:lnTo>
                  <a:lnTo>
                    <a:pt x="9991" y="623790"/>
                  </a:lnTo>
                  <a:lnTo>
                    <a:pt x="2680" y="612749"/>
                  </a:lnTo>
                  <a:lnTo>
                    <a:pt x="0" y="599230"/>
                  </a:lnTo>
                  <a:lnTo>
                    <a:pt x="0" y="34734"/>
                  </a:lnTo>
                  <a:lnTo>
                    <a:pt x="2680" y="21214"/>
                  </a:lnTo>
                  <a:lnTo>
                    <a:pt x="9991" y="10173"/>
                  </a:lnTo>
                  <a:lnTo>
                    <a:pt x="20834" y="2729"/>
                  </a:lnTo>
                  <a:lnTo>
                    <a:pt x="34112" y="0"/>
                  </a:lnTo>
                  <a:lnTo>
                    <a:pt x="629897" y="0"/>
                  </a:lnTo>
                  <a:lnTo>
                    <a:pt x="643181" y="2729"/>
                  </a:lnTo>
                  <a:lnTo>
                    <a:pt x="654038" y="10173"/>
                  </a:lnTo>
                  <a:lnTo>
                    <a:pt x="661363" y="21214"/>
                  </a:lnTo>
                  <a:lnTo>
                    <a:pt x="664050" y="34734"/>
                  </a:lnTo>
                  <a:lnTo>
                    <a:pt x="664050" y="599230"/>
                  </a:lnTo>
                  <a:lnTo>
                    <a:pt x="661363" y="612749"/>
                  </a:lnTo>
                  <a:lnTo>
                    <a:pt x="654038" y="623790"/>
                  </a:lnTo>
                  <a:lnTo>
                    <a:pt x="645304" y="629779"/>
                  </a:lnTo>
                  <a:close/>
                </a:path>
              </a:pathLst>
            </a:custGeom>
            <a:solidFill>
              <a:srgbClr val="AAC7D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1" name="Google Shape;251;p37"/>
            <p:cNvSpPr/>
            <p:nvPr/>
          </p:nvSpPr>
          <p:spPr>
            <a:xfrm>
              <a:off x="371642" y="2710038"/>
              <a:ext cx="663575" cy="630554"/>
            </a:xfrm>
            <a:custGeom>
              <a:rect b="b" l="l" r="r" t="t"/>
              <a:pathLst>
                <a:path extrusionOk="0" h="630554" w="663575">
                  <a:moveTo>
                    <a:pt x="627385" y="630416"/>
                  </a:moveTo>
                  <a:lnTo>
                    <a:pt x="36097" y="630416"/>
                  </a:lnTo>
                  <a:lnTo>
                    <a:pt x="22047" y="627527"/>
                  </a:lnTo>
                  <a:lnTo>
                    <a:pt x="10573" y="619644"/>
                  </a:lnTo>
                  <a:lnTo>
                    <a:pt x="2837" y="607949"/>
                  </a:lnTo>
                  <a:lnTo>
                    <a:pt x="0" y="593619"/>
                  </a:lnTo>
                  <a:lnTo>
                    <a:pt x="0" y="36796"/>
                  </a:lnTo>
                  <a:lnTo>
                    <a:pt x="2837" y="22467"/>
                  </a:lnTo>
                  <a:lnTo>
                    <a:pt x="10573" y="10771"/>
                  </a:lnTo>
                  <a:lnTo>
                    <a:pt x="22047" y="2889"/>
                  </a:lnTo>
                  <a:lnTo>
                    <a:pt x="36097" y="0"/>
                  </a:lnTo>
                  <a:lnTo>
                    <a:pt x="627385" y="0"/>
                  </a:lnTo>
                  <a:lnTo>
                    <a:pt x="641458" y="2889"/>
                  </a:lnTo>
                  <a:lnTo>
                    <a:pt x="652944" y="10771"/>
                  </a:lnTo>
                  <a:lnTo>
                    <a:pt x="660685" y="22467"/>
                  </a:lnTo>
                  <a:lnTo>
                    <a:pt x="663523" y="36796"/>
                  </a:lnTo>
                  <a:lnTo>
                    <a:pt x="663523" y="593619"/>
                  </a:lnTo>
                  <a:lnTo>
                    <a:pt x="660685" y="607949"/>
                  </a:lnTo>
                  <a:lnTo>
                    <a:pt x="652944" y="619644"/>
                  </a:lnTo>
                  <a:lnTo>
                    <a:pt x="641458" y="627527"/>
                  </a:lnTo>
                  <a:lnTo>
                    <a:pt x="627385" y="630416"/>
                  </a:lnTo>
                  <a:close/>
                </a:path>
              </a:pathLst>
            </a:custGeom>
            <a:solidFill>
              <a:srgbClr val="E6ECE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2" name="Google Shape;252;p37"/>
            <p:cNvSpPr/>
            <p:nvPr/>
          </p:nvSpPr>
          <p:spPr>
            <a:xfrm>
              <a:off x="371642" y="2710038"/>
              <a:ext cx="663575" cy="153035"/>
            </a:xfrm>
            <a:custGeom>
              <a:rect b="b" l="l" r="r" t="t"/>
              <a:pathLst>
                <a:path extrusionOk="0" h="153035" w="663575">
                  <a:moveTo>
                    <a:pt x="663523" y="152715"/>
                  </a:moveTo>
                  <a:lnTo>
                    <a:pt x="0" y="152715"/>
                  </a:lnTo>
                  <a:lnTo>
                    <a:pt x="0" y="36796"/>
                  </a:lnTo>
                  <a:lnTo>
                    <a:pt x="2837" y="22467"/>
                  </a:lnTo>
                  <a:lnTo>
                    <a:pt x="10573" y="10771"/>
                  </a:lnTo>
                  <a:lnTo>
                    <a:pt x="22047" y="2889"/>
                  </a:lnTo>
                  <a:lnTo>
                    <a:pt x="36097" y="0"/>
                  </a:lnTo>
                  <a:lnTo>
                    <a:pt x="627385" y="0"/>
                  </a:lnTo>
                  <a:lnTo>
                    <a:pt x="641458" y="2889"/>
                  </a:lnTo>
                  <a:lnTo>
                    <a:pt x="652944" y="10771"/>
                  </a:lnTo>
                  <a:lnTo>
                    <a:pt x="660685" y="22467"/>
                  </a:lnTo>
                  <a:lnTo>
                    <a:pt x="663523" y="36796"/>
                  </a:lnTo>
                  <a:lnTo>
                    <a:pt x="663523" y="152715"/>
                  </a:lnTo>
                  <a:close/>
                </a:path>
              </a:pathLst>
            </a:custGeom>
            <a:solidFill>
              <a:srgbClr val="ED294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3" name="Google Shape;253;p37"/>
            <p:cNvSpPr/>
            <p:nvPr/>
          </p:nvSpPr>
          <p:spPr>
            <a:xfrm>
              <a:off x="456755" y="2665983"/>
              <a:ext cx="493394" cy="105410"/>
            </a:xfrm>
            <a:custGeom>
              <a:rect b="b" l="l" r="r" t="t"/>
              <a:pathLst>
                <a:path extrusionOk="0" h="105410" w="493394">
                  <a:moveTo>
                    <a:pt x="37680" y="19189"/>
                  </a:moveTo>
                  <a:lnTo>
                    <a:pt x="36195" y="11722"/>
                  </a:lnTo>
                  <a:lnTo>
                    <a:pt x="32156" y="5613"/>
                  </a:lnTo>
                  <a:lnTo>
                    <a:pt x="26174" y="1511"/>
                  </a:lnTo>
                  <a:lnTo>
                    <a:pt x="18834" y="0"/>
                  </a:lnTo>
                  <a:lnTo>
                    <a:pt x="11506" y="1511"/>
                  </a:lnTo>
                  <a:lnTo>
                    <a:pt x="5511" y="5613"/>
                  </a:lnTo>
                  <a:lnTo>
                    <a:pt x="1473" y="11722"/>
                  </a:lnTo>
                  <a:lnTo>
                    <a:pt x="0" y="19189"/>
                  </a:lnTo>
                  <a:lnTo>
                    <a:pt x="0" y="85763"/>
                  </a:lnTo>
                  <a:lnTo>
                    <a:pt x="1473" y="93243"/>
                  </a:lnTo>
                  <a:lnTo>
                    <a:pt x="5511" y="99352"/>
                  </a:lnTo>
                  <a:lnTo>
                    <a:pt x="11506" y="103479"/>
                  </a:lnTo>
                  <a:lnTo>
                    <a:pt x="18834" y="104990"/>
                  </a:lnTo>
                  <a:lnTo>
                    <a:pt x="26174" y="103479"/>
                  </a:lnTo>
                  <a:lnTo>
                    <a:pt x="32156" y="99352"/>
                  </a:lnTo>
                  <a:lnTo>
                    <a:pt x="36195" y="93243"/>
                  </a:lnTo>
                  <a:lnTo>
                    <a:pt x="37680" y="85763"/>
                  </a:lnTo>
                  <a:lnTo>
                    <a:pt x="37680" y="19189"/>
                  </a:lnTo>
                  <a:close/>
                </a:path>
                <a:path extrusionOk="0" h="105410" w="493394">
                  <a:moveTo>
                    <a:pt x="151561" y="19189"/>
                  </a:moveTo>
                  <a:lnTo>
                    <a:pt x="150075" y="11722"/>
                  </a:lnTo>
                  <a:lnTo>
                    <a:pt x="146050" y="5613"/>
                  </a:lnTo>
                  <a:lnTo>
                    <a:pt x="140068" y="1511"/>
                  </a:lnTo>
                  <a:lnTo>
                    <a:pt x="132765" y="0"/>
                  </a:lnTo>
                  <a:lnTo>
                    <a:pt x="125399" y="1511"/>
                  </a:lnTo>
                  <a:lnTo>
                    <a:pt x="119405" y="5613"/>
                  </a:lnTo>
                  <a:lnTo>
                    <a:pt x="115366" y="11722"/>
                  </a:lnTo>
                  <a:lnTo>
                    <a:pt x="113880" y="19189"/>
                  </a:lnTo>
                  <a:lnTo>
                    <a:pt x="113880" y="85763"/>
                  </a:lnTo>
                  <a:lnTo>
                    <a:pt x="115366" y="93243"/>
                  </a:lnTo>
                  <a:lnTo>
                    <a:pt x="119405" y="99352"/>
                  </a:lnTo>
                  <a:lnTo>
                    <a:pt x="125399" y="103479"/>
                  </a:lnTo>
                  <a:lnTo>
                    <a:pt x="132765" y="104990"/>
                  </a:lnTo>
                  <a:lnTo>
                    <a:pt x="140068" y="103479"/>
                  </a:lnTo>
                  <a:lnTo>
                    <a:pt x="146050" y="99352"/>
                  </a:lnTo>
                  <a:lnTo>
                    <a:pt x="150075" y="93243"/>
                  </a:lnTo>
                  <a:lnTo>
                    <a:pt x="151561" y="85763"/>
                  </a:lnTo>
                  <a:lnTo>
                    <a:pt x="151561" y="19189"/>
                  </a:lnTo>
                  <a:close/>
                </a:path>
                <a:path extrusionOk="0" h="105410" w="493394">
                  <a:moveTo>
                    <a:pt x="265480" y="19189"/>
                  </a:moveTo>
                  <a:lnTo>
                    <a:pt x="264007" y="11722"/>
                  </a:lnTo>
                  <a:lnTo>
                    <a:pt x="259969" y="5613"/>
                  </a:lnTo>
                  <a:lnTo>
                    <a:pt x="253974" y="1511"/>
                  </a:lnTo>
                  <a:lnTo>
                    <a:pt x="246646" y="0"/>
                  </a:lnTo>
                  <a:lnTo>
                    <a:pt x="239306" y="1511"/>
                  </a:lnTo>
                  <a:lnTo>
                    <a:pt x="233324" y="5613"/>
                  </a:lnTo>
                  <a:lnTo>
                    <a:pt x="229285" y="11722"/>
                  </a:lnTo>
                  <a:lnTo>
                    <a:pt x="227799" y="19189"/>
                  </a:lnTo>
                  <a:lnTo>
                    <a:pt x="227799" y="85763"/>
                  </a:lnTo>
                  <a:lnTo>
                    <a:pt x="229285" y="93243"/>
                  </a:lnTo>
                  <a:lnTo>
                    <a:pt x="233324" y="99352"/>
                  </a:lnTo>
                  <a:lnTo>
                    <a:pt x="239306" y="103479"/>
                  </a:lnTo>
                  <a:lnTo>
                    <a:pt x="246646" y="104990"/>
                  </a:lnTo>
                  <a:lnTo>
                    <a:pt x="253974" y="103479"/>
                  </a:lnTo>
                  <a:lnTo>
                    <a:pt x="259969" y="99352"/>
                  </a:lnTo>
                  <a:lnTo>
                    <a:pt x="264007" y="93243"/>
                  </a:lnTo>
                  <a:lnTo>
                    <a:pt x="265480" y="85763"/>
                  </a:lnTo>
                  <a:lnTo>
                    <a:pt x="265480" y="19189"/>
                  </a:lnTo>
                  <a:close/>
                </a:path>
                <a:path extrusionOk="0" h="105410" w="493394">
                  <a:moveTo>
                    <a:pt x="379399" y="19189"/>
                  </a:moveTo>
                  <a:lnTo>
                    <a:pt x="377913" y="11722"/>
                  </a:lnTo>
                  <a:lnTo>
                    <a:pt x="373875" y="5613"/>
                  </a:lnTo>
                  <a:lnTo>
                    <a:pt x="367868" y="1511"/>
                  </a:lnTo>
                  <a:lnTo>
                    <a:pt x="360527" y="0"/>
                  </a:lnTo>
                  <a:lnTo>
                    <a:pt x="353212" y="1511"/>
                  </a:lnTo>
                  <a:lnTo>
                    <a:pt x="347230" y="5613"/>
                  </a:lnTo>
                  <a:lnTo>
                    <a:pt x="343204" y="11722"/>
                  </a:lnTo>
                  <a:lnTo>
                    <a:pt x="341731" y="19189"/>
                  </a:lnTo>
                  <a:lnTo>
                    <a:pt x="341731" y="85763"/>
                  </a:lnTo>
                  <a:lnTo>
                    <a:pt x="343204" y="93243"/>
                  </a:lnTo>
                  <a:lnTo>
                    <a:pt x="347230" y="99352"/>
                  </a:lnTo>
                  <a:lnTo>
                    <a:pt x="353212" y="103479"/>
                  </a:lnTo>
                  <a:lnTo>
                    <a:pt x="360527" y="104990"/>
                  </a:lnTo>
                  <a:lnTo>
                    <a:pt x="367868" y="103479"/>
                  </a:lnTo>
                  <a:lnTo>
                    <a:pt x="373875" y="99352"/>
                  </a:lnTo>
                  <a:lnTo>
                    <a:pt x="377913" y="93243"/>
                  </a:lnTo>
                  <a:lnTo>
                    <a:pt x="379399" y="85763"/>
                  </a:lnTo>
                  <a:lnTo>
                    <a:pt x="379399" y="19189"/>
                  </a:lnTo>
                  <a:close/>
                </a:path>
                <a:path extrusionOk="0" h="105410" w="493394">
                  <a:moveTo>
                    <a:pt x="493280" y="19189"/>
                  </a:moveTo>
                  <a:lnTo>
                    <a:pt x="491807" y="11722"/>
                  </a:lnTo>
                  <a:lnTo>
                    <a:pt x="487768" y="5613"/>
                  </a:lnTo>
                  <a:lnTo>
                    <a:pt x="481787" y="1511"/>
                  </a:lnTo>
                  <a:lnTo>
                    <a:pt x="474446" y="0"/>
                  </a:lnTo>
                  <a:lnTo>
                    <a:pt x="467106" y="1511"/>
                  </a:lnTo>
                  <a:lnTo>
                    <a:pt x="461124" y="5613"/>
                  </a:lnTo>
                  <a:lnTo>
                    <a:pt x="457085" y="11722"/>
                  </a:lnTo>
                  <a:lnTo>
                    <a:pt x="455612" y="19189"/>
                  </a:lnTo>
                  <a:lnTo>
                    <a:pt x="455612" y="85763"/>
                  </a:lnTo>
                  <a:lnTo>
                    <a:pt x="457085" y="93243"/>
                  </a:lnTo>
                  <a:lnTo>
                    <a:pt x="461124" y="99352"/>
                  </a:lnTo>
                  <a:lnTo>
                    <a:pt x="467106" y="103479"/>
                  </a:lnTo>
                  <a:lnTo>
                    <a:pt x="474446" y="104990"/>
                  </a:lnTo>
                  <a:lnTo>
                    <a:pt x="481787" y="103479"/>
                  </a:lnTo>
                  <a:lnTo>
                    <a:pt x="487768" y="99352"/>
                  </a:lnTo>
                  <a:lnTo>
                    <a:pt x="491807" y="93243"/>
                  </a:lnTo>
                  <a:lnTo>
                    <a:pt x="493280" y="85763"/>
                  </a:lnTo>
                  <a:lnTo>
                    <a:pt x="493280" y="19189"/>
                  </a:lnTo>
                  <a:close/>
                </a:path>
              </a:pathLst>
            </a:custGeom>
            <a:solidFill>
              <a:srgbClr val="9DC1C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4" name="Google Shape;254;p37"/>
            <p:cNvSpPr/>
            <p:nvPr/>
          </p:nvSpPr>
          <p:spPr>
            <a:xfrm>
              <a:off x="589481" y="2973861"/>
              <a:ext cx="52070" cy="220980"/>
            </a:xfrm>
            <a:custGeom>
              <a:rect b="b" l="l" r="r" t="t"/>
              <a:pathLst>
                <a:path extrusionOk="0" h="220980" w="52070">
                  <a:moveTo>
                    <a:pt x="0" y="67488"/>
                  </a:moveTo>
                  <a:lnTo>
                    <a:pt x="16620" y="47041"/>
                  </a:lnTo>
                  <a:lnTo>
                    <a:pt x="33514" y="24942"/>
                  </a:lnTo>
                  <a:lnTo>
                    <a:pt x="46625" y="7244"/>
                  </a:lnTo>
                  <a:lnTo>
                    <a:pt x="51897" y="0"/>
                  </a:lnTo>
                  <a:lnTo>
                    <a:pt x="51897" y="220658"/>
                  </a:lnTo>
                </a:path>
              </a:pathLst>
            </a:custGeom>
            <a:noFill/>
            <a:ln cap="flat" cmpd="sng" w="32425">
              <a:solidFill>
                <a:srgbClr val="23243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5" name="Google Shape;255;p37"/>
            <p:cNvSpPr/>
            <p:nvPr/>
          </p:nvSpPr>
          <p:spPr>
            <a:xfrm>
              <a:off x="689553" y="2958404"/>
              <a:ext cx="159600" cy="251700"/>
            </a:xfrm>
            <a:prstGeom prst="rect">
              <a:avLst/>
            </a:pr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56" name="Google Shape;256;p37"/>
          <p:cNvGrpSpPr/>
          <p:nvPr/>
        </p:nvGrpSpPr>
        <p:grpSpPr>
          <a:xfrm>
            <a:off x="129878" y="1980545"/>
            <a:ext cx="1949161" cy="771207"/>
            <a:chOff x="259756" y="3961089"/>
            <a:chExt cx="3898322" cy="1542414"/>
          </a:xfrm>
        </p:grpSpPr>
        <p:sp>
          <p:nvSpPr>
            <p:cNvPr id="257" name="Google Shape;257;p37"/>
            <p:cNvSpPr/>
            <p:nvPr/>
          </p:nvSpPr>
          <p:spPr>
            <a:xfrm>
              <a:off x="706218" y="3961089"/>
              <a:ext cx="3451860" cy="1542414"/>
            </a:xfrm>
            <a:custGeom>
              <a:rect b="b" l="l" r="r" t="t"/>
              <a:pathLst>
                <a:path extrusionOk="0" h="1542414" w="3451860">
                  <a:moveTo>
                    <a:pt x="3226519" y="1542063"/>
                  </a:moveTo>
                  <a:lnTo>
                    <a:pt x="225108" y="1542063"/>
                  </a:lnTo>
                  <a:lnTo>
                    <a:pt x="179823" y="1537463"/>
                  </a:lnTo>
                  <a:lnTo>
                    <a:pt x="137606" y="1524273"/>
                  </a:lnTo>
                  <a:lnTo>
                    <a:pt x="99373" y="1503413"/>
                  </a:lnTo>
                  <a:lnTo>
                    <a:pt x="66039" y="1475801"/>
                  </a:lnTo>
                  <a:lnTo>
                    <a:pt x="38520" y="1442355"/>
                  </a:lnTo>
                  <a:lnTo>
                    <a:pt x="17730" y="1403993"/>
                  </a:lnTo>
                  <a:lnTo>
                    <a:pt x="4585" y="1361634"/>
                  </a:lnTo>
                  <a:lnTo>
                    <a:pt x="0" y="1316196"/>
                  </a:lnTo>
                  <a:lnTo>
                    <a:pt x="0" y="225867"/>
                  </a:lnTo>
                  <a:lnTo>
                    <a:pt x="4585" y="180429"/>
                  </a:lnTo>
                  <a:lnTo>
                    <a:pt x="17730" y="138070"/>
                  </a:lnTo>
                  <a:lnTo>
                    <a:pt x="38520" y="99708"/>
                  </a:lnTo>
                  <a:lnTo>
                    <a:pt x="66039" y="66262"/>
                  </a:lnTo>
                  <a:lnTo>
                    <a:pt x="99373" y="38649"/>
                  </a:lnTo>
                  <a:lnTo>
                    <a:pt x="137606" y="17789"/>
                  </a:lnTo>
                  <a:lnTo>
                    <a:pt x="179823" y="4600"/>
                  </a:lnTo>
                  <a:lnTo>
                    <a:pt x="225108" y="0"/>
                  </a:lnTo>
                  <a:lnTo>
                    <a:pt x="3226519" y="0"/>
                  </a:lnTo>
                  <a:lnTo>
                    <a:pt x="3271805" y="4600"/>
                  </a:lnTo>
                  <a:lnTo>
                    <a:pt x="3314022" y="17789"/>
                  </a:lnTo>
                  <a:lnTo>
                    <a:pt x="3352255" y="38649"/>
                  </a:lnTo>
                  <a:lnTo>
                    <a:pt x="3385588" y="66262"/>
                  </a:lnTo>
                  <a:lnTo>
                    <a:pt x="3413108" y="99708"/>
                  </a:lnTo>
                  <a:lnTo>
                    <a:pt x="3433898" y="138070"/>
                  </a:lnTo>
                  <a:lnTo>
                    <a:pt x="3447043" y="180429"/>
                  </a:lnTo>
                  <a:lnTo>
                    <a:pt x="3451628" y="225867"/>
                  </a:lnTo>
                  <a:lnTo>
                    <a:pt x="3451628" y="1316196"/>
                  </a:lnTo>
                  <a:lnTo>
                    <a:pt x="3447043" y="1361634"/>
                  </a:lnTo>
                  <a:lnTo>
                    <a:pt x="3433898" y="1403993"/>
                  </a:lnTo>
                  <a:lnTo>
                    <a:pt x="3413108" y="1442355"/>
                  </a:lnTo>
                  <a:lnTo>
                    <a:pt x="3385588" y="1475801"/>
                  </a:lnTo>
                  <a:lnTo>
                    <a:pt x="3352255" y="1503413"/>
                  </a:lnTo>
                  <a:lnTo>
                    <a:pt x="3314022" y="1524273"/>
                  </a:lnTo>
                  <a:lnTo>
                    <a:pt x="3271805" y="1537463"/>
                  </a:lnTo>
                  <a:lnTo>
                    <a:pt x="3226519" y="15420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8" name="Google Shape;258;p37"/>
            <p:cNvSpPr/>
            <p:nvPr/>
          </p:nvSpPr>
          <p:spPr>
            <a:xfrm>
              <a:off x="259756" y="4371765"/>
              <a:ext cx="921385" cy="711200"/>
            </a:xfrm>
            <a:custGeom>
              <a:rect b="b" l="l" r="r" t="t"/>
              <a:pathLst>
                <a:path extrusionOk="0" h="711200" w="921385">
                  <a:moveTo>
                    <a:pt x="176619" y="711113"/>
                  </a:moveTo>
                  <a:lnTo>
                    <a:pt x="171511" y="709449"/>
                  </a:lnTo>
                  <a:lnTo>
                    <a:pt x="0" y="374998"/>
                  </a:lnTo>
                  <a:lnTo>
                    <a:pt x="1688" y="369925"/>
                  </a:lnTo>
                  <a:lnTo>
                    <a:pt x="744796" y="0"/>
                  </a:lnTo>
                  <a:lnTo>
                    <a:pt x="749903" y="1664"/>
                  </a:lnTo>
                  <a:lnTo>
                    <a:pt x="921374" y="336114"/>
                  </a:lnTo>
                  <a:lnTo>
                    <a:pt x="919685" y="341147"/>
                  </a:lnTo>
                  <a:close/>
                </a:path>
              </a:pathLst>
            </a:custGeom>
            <a:solidFill>
              <a:srgbClr val="62A23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9" name="Google Shape;259;p37"/>
            <p:cNvSpPr/>
            <p:nvPr/>
          </p:nvSpPr>
          <p:spPr>
            <a:xfrm>
              <a:off x="313128" y="4420634"/>
              <a:ext cx="814705" cy="613410"/>
            </a:xfrm>
            <a:custGeom>
              <a:rect b="b" l="l" r="r" t="t"/>
              <a:pathLst>
                <a:path extrusionOk="0" h="613410" w="814705">
                  <a:moveTo>
                    <a:pt x="145861" y="613376"/>
                  </a:moveTo>
                  <a:lnTo>
                    <a:pt x="141371" y="612158"/>
                  </a:lnTo>
                  <a:lnTo>
                    <a:pt x="0" y="336439"/>
                  </a:lnTo>
                  <a:lnTo>
                    <a:pt x="1647" y="332137"/>
                  </a:lnTo>
                  <a:lnTo>
                    <a:pt x="668796" y="0"/>
                  </a:lnTo>
                  <a:lnTo>
                    <a:pt x="673245" y="1258"/>
                  </a:lnTo>
                  <a:lnTo>
                    <a:pt x="814658" y="276936"/>
                  </a:lnTo>
                  <a:lnTo>
                    <a:pt x="812969" y="281239"/>
                  </a:lnTo>
                  <a:close/>
                </a:path>
              </a:pathLst>
            </a:custGeom>
            <a:solidFill>
              <a:srgbClr val="7ECB4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0" name="Google Shape;260;p37"/>
            <p:cNvSpPr/>
            <p:nvPr/>
          </p:nvSpPr>
          <p:spPr>
            <a:xfrm>
              <a:off x="613759" y="4622184"/>
              <a:ext cx="213300" cy="210300"/>
            </a:xfrm>
            <a:prstGeom prst="rect">
              <a:avLst/>
            </a:pr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1" name="Google Shape;261;p37"/>
            <p:cNvSpPr/>
            <p:nvPr/>
          </p:nvSpPr>
          <p:spPr>
            <a:xfrm>
              <a:off x="313128" y="4714333"/>
              <a:ext cx="88200" cy="1191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2" name="Google Shape;262;p37"/>
            <p:cNvSpPr/>
            <p:nvPr/>
          </p:nvSpPr>
          <p:spPr>
            <a:xfrm>
              <a:off x="415367" y="4947142"/>
              <a:ext cx="120900" cy="87000"/>
            </a:xfrm>
            <a:prstGeom prst="rect">
              <a:avLst/>
            </a:pr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3" name="Google Shape;263;p37"/>
            <p:cNvSpPr/>
            <p:nvPr/>
          </p:nvSpPr>
          <p:spPr>
            <a:xfrm>
              <a:off x="904731" y="4420634"/>
              <a:ext cx="120900" cy="87000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4" name="Google Shape;264;p37"/>
            <p:cNvSpPr/>
            <p:nvPr/>
          </p:nvSpPr>
          <p:spPr>
            <a:xfrm>
              <a:off x="1039480" y="4621304"/>
              <a:ext cx="88200" cy="11910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5" name="Google Shape;265;p37"/>
            <p:cNvSpPr/>
            <p:nvPr/>
          </p:nvSpPr>
          <p:spPr>
            <a:xfrm>
              <a:off x="426736" y="4699437"/>
              <a:ext cx="840740" cy="382270"/>
            </a:xfrm>
            <a:custGeom>
              <a:rect b="b" l="l" r="r" t="t"/>
              <a:pathLst>
                <a:path extrusionOk="0" h="382270" w="840740">
                  <a:moveTo>
                    <a:pt x="836366" y="382264"/>
                  </a:moveTo>
                  <a:lnTo>
                    <a:pt x="3830" y="382264"/>
                  </a:lnTo>
                  <a:lnTo>
                    <a:pt x="0" y="378489"/>
                  </a:lnTo>
                  <a:lnTo>
                    <a:pt x="0" y="3774"/>
                  </a:lnTo>
                  <a:lnTo>
                    <a:pt x="3830" y="0"/>
                  </a:lnTo>
                  <a:lnTo>
                    <a:pt x="836366" y="0"/>
                  </a:lnTo>
                  <a:lnTo>
                    <a:pt x="840156" y="3774"/>
                  </a:lnTo>
                  <a:lnTo>
                    <a:pt x="840156" y="378489"/>
                  </a:lnTo>
                  <a:close/>
                </a:path>
              </a:pathLst>
            </a:custGeom>
            <a:solidFill>
              <a:srgbClr val="6FB54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6" name="Google Shape;266;p37"/>
            <p:cNvSpPr/>
            <p:nvPr/>
          </p:nvSpPr>
          <p:spPr>
            <a:xfrm>
              <a:off x="469659" y="4733004"/>
              <a:ext cx="754380" cy="315595"/>
            </a:xfrm>
            <a:custGeom>
              <a:rect b="b" l="l" r="r" t="t"/>
              <a:pathLst>
                <a:path extrusionOk="0" h="315595" w="754380">
                  <a:moveTo>
                    <a:pt x="750892" y="315130"/>
                  </a:moveTo>
                  <a:lnTo>
                    <a:pt x="3418" y="315130"/>
                  </a:lnTo>
                  <a:lnTo>
                    <a:pt x="0" y="312045"/>
                  </a:lnTo>
                  <a:lnTo>
                    <a:pt x="0" y="3125"/>
                  </a:lnTo>
                  <a:lnTo>
                    <a:pt x="3418" y="0"/>
                  </a:lnTo>
                  <a:lnTo>
                    <a:pt x="750892" y="0"/>
                  </a:lnTo>
                  <a:lnTo>
                    <a:pt x="754311" y="3125"/>
                  </a:lnTo>
                  <a:lnTo>
                    <a:pt x="754311" y="312045"/>
                  </a:lnTo>
                  <a:close/>
                </a:path>
              </a:pathLst>
            </a:custGeom>
            <a:solidFill>
              <a:srgbClr val="8CD16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7" name="Google Shape;267;p37"/>
            <p:cNvSpPr/>
            <p:nvPr/>
          </p:nvSpPr>
          <p:spPr>
            <a:xfrm>
              <a:off x="739921" y="4785201"/>
              <a:ext cx="213900" cy="210600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8" name="Google Shape;268;p37"/>
            <p:cNvSpPr/>
            <p:nvPr/>
          </p:nvSpPr>
          <p:spPr>
            <a:xfrm>
              <a:off x="469659" y="4733004"/>
              <a:ext cx="90000" cy="88500"/>
            </a:xfrm>
            <a:prstGeom prst="rect">
              <a:avLst/>
            </a:pr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9" name="Google Shape;269;p37"/>
            <p:cNvSpPr/>
            <p:nvPr/>
          </p:nvSpPr>
          <p:spPr>
            <a:xfrm>
              <a:off x="1134089" y="4733004"/>
              <a:ext cx="90000" cy="88500"/>
            </a:xfrm>
            <a:prstGeom prst="rect">
              <a:avLst/>
            </a:pr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0" name="Google Shape;270;p37"/>
            <p:cNvSpPr/>
            <p:nvPr/>
          </p:nvSpPr>
          <p:spPr>
            <a:xfrm>
              <a:off x="469659" y="4959570"/>
              <a:ext cx="90000" cy="88500"/>
            </a:xfrm>
            <a:prstGeom prst="rect">
              <a:avLst/>
            </a:pr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1" name="Google Shape;271;p37"/>
            <p:cNvSpPr/>
            <p:nvPr/>
          </p:nvSpPr>
          <p:spPr>
            <a:xfrm>
              <a:off x="1134089" y="4959570"/>
              <a:ext cx="90000" cy="88500"/>
            </a:xfrm>
            <a:prstGeom prst="rect">
              <a:avLst/>
            </a:pr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72" name="Google Shape;272;p37"/>
          <p:cNvSpPr txBox="1"/>
          <p:nvPr/>
        </p:nvSpPr>
        <p:spPr>
          <a:xfrm>
            <a:off x="590417" y="1401139"/>
            <a:ext cx="1184700" cy="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Black"/>
                <a:ea typeface="Lato Black"/>
                <a:cs typeface="Lato Black"/>
                <a:sym typeface="Lato Black"/>
              </a:rPr>
              <a:t>6-12 SETTIMANE</a:t>
            </a:r>
            <a:endParaRPr sz="12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73" name="Google Shape;273;p37"/>
          <p:cNvSpPr txBox="1"/>
          <p:nvPr/>
        </p:nvSpPr>
        <p:spPr>
          <a:xfrm>
            <a:off x="817503" y="2267910"/>
            <a:ext cx="709200" cy="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Black"/>
                <a:ea typeface="Lato Black"/>
                <a:cs typeface="Lato Black"/>
                <a:sym typeface="Lato Black"/>
              </a:rPr>
              <a:t>425 EURO</a:t>
            </a:r>
            <a:endParaRPr sz="12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74" name="Google Shape;274;p37"/>
          <p:cNvSpPr txBox="1"/>
          <p:nvPr/>
        </p:nvSpPr>
        <p:spPr>
          <a:xfrm>
            <a:off x="5641365" y="2316555"/>
            <a:ext cx="709200" cy="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Black"/>
                <a:ea typeface="Lato Black"/>
                <a:cs typeface="Lato Black"/>
                <a:sym typeface="Lato Black"/>
              </a:rPr>
              <a:t>465 EURO</a:t>
            </a:r>
            <a:endParaRPr sz="12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75" name="Google Shape;275;p37"/>
          <p:cNvSpPr txBox="1"/>
          <p:nvPr/>
        </p:nvSpPr>
        <p:spPr>
          <a:xfrm>
            <a:off x="2693629" y="1194178"/>
            <a:ext cx="12459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25">
            <a:spAutoFit/>
          </a:bodyPr>
          <a:lstStyle/>
          <a:p>
            <a:pPr indent="0" lvl="0" marL="12700" marR="0" rtl="0" algn="l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 Black"/>
                <a:ea typeface="Lato Black"/>
                <a:cs typeface="Lato Black"/>
                <a:sym typeface="Lato Black"/>
              </a:rPr>
              <a:t>ACCESSIBILE DAL 3  ANNO DI  TRIENNALE IN SU</a:t>
            </a:r>
            <a:endParaRPr sz="11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76" name="Google Shape;276;p37"/>
          <p:cNvSpPr txBox="1"/>
          <p:nvPr/>
        </p:nvSpPr>
        <p:spPr>
          <a:xfrm>
            <a:off x="6101651" y="785925"/>
            <a:ext cx="2394300" cy="6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93349"/>
                </a:solidFill>
                <a:latin typeface="Lato"/>
                <a:ea typeface="Lato"/>
                <a:cs typeface="Lato"/>
                <a:sym typeface="Lato"/>
              </a:rPr>
              <a:t>MEDIUM-LONG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0" lvl="0" marL="13843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1100">
                <a:latin typeface="Lato Black"/>
                <a:ea typeface="Lato Black"/>
                <a:cs typeface="Lato Black"/>
                <a:sym typeface="Lato Black"/>
              </a:rPr>
              <a:t>ACCESSIBILE</a:t>
            </a:r>
            <a:endParaRPr sz="11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77" name="Google Shape;277;p37"/>
          <p:cNvSpPr txBox="1"/>
          <p:nvPr/>
        </p:nvSpPr>
        <p:spPr>
          <a:xfrm>
            <a:off x="7479525" y="1430775"/>
            <a:ext cx="10524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25">
            <a:spAutoFit/>
          </a:bodyPr>
          <a:lstStyle/>
          <a:p>
            <a:pPr indent="0" lvl="0" marL="12700" marR="0" rtl="0" algn="l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 Black"/>
                <a:ea typeface="Lato Black"/>
                <a:cs typeface="Lato Black"/>
                <a:sym typeface="Lato Black"/>
              </a:rPr>
              <a:t>DALLA  MAGISTRALE</a:t>
            </a:r>
            <a:endParaRPr sz="11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78" name="Google Shape;278;p37"/>
          <p:cNvSpPr txBox="1"/>
          <p:nvPr/>
        </p:nvSpPr>
        <p:spPr>
          <a:xfrm>
            <a:off x="2850274" y="2128279"/>
            <a:ext cx="9543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25">
            <a:spAutoFit/>
          </a:bodyPr>
          <a:lstStyle/>
          <a:p>
            <a:pPr indent="-12700" lvl="0" marL="12700" marR="0" rtl="0" algn="ctr">
              <a:lnSpc>
                <a:spcPct val="114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 Black"/>
                <a:ea typeface="Lato Black"/>
                <a:cs typeface="Lato Black"/>
                <a:sym typeface="Lato Black"/>
              </a:rPr>
              <a:t>A35\45 ORE  LAVORATIVE PER  SETTIMANA</a:t>
            </a:r>
            <a:endParaRPr sz="9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79" name="Google Shape;279;p37"/>
          <p:cNvSpPr txBox="1"/>
          <p:nvPr/>
        </p:nvSpPr>
        <p:spPr>
          <a:xfrm>
            <a:off x="7541512" y="2146368"/>
            <a:ext cx="9543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25">
            <a:spAutoFit/>
          </a:bodyPr>
          <a:lstStyle/>
          <a:p>
            <a:pPr indent="-12700" lvl="0" marL="12700" marR="0" rtl="0" algn="ctr">
              <a:lnSpc>
                <a:spcPct val="114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 Black"/>
                <a:ea typeface="Lato Black"/>
                <a:cs typeface="Lato Black"/>
                <a:sym typeface="Lato Black"/>
              </a:rPr>
              <a:t>A35\45 ORE  LAVORATIVE PER  SETTIMANA</a:t>
            </a:r>
            <a:endParaRPr sz="900">
              <a:latin typeface="Lato Black"/>
              <a:ea typeface="Lato Black"/>
              <a:cs typeface="Lato Black"/>
              <a:sym typeface="Lato Black"/>
            </a:endParaRPr>
          </a:p>
        </p:txBody>
      </p:sp>
      <p:grpSp>
        <p:nvGrpSpPr>
          <p:cNvPr id="280" name="Google Shape;280;p37"/>
          <p:cNvGrpSpPr/>
          <p:nvPr/>
        </p:nvGrpSpPr>
        <p:grpSpPr>
          <a:xfrm>
            <a:off x="6986747" y="2216416"/>
            <a:ext cx="449263" cy="392900"/>
            <a:chOff x="13973494" y="4432833"/>
            <a:chExt cx="898525" cy="785799"/>
          </a:xfrm>
        </p:grpSpPr>
        <p:sp>
          <p:nvSpPr>
            <p:cNvPr id="281" name="Google Shape;281;p37"/>
            <p:cNvSpPr/>
            <p:nvPr/>
          </p:nvSpPr>
          <p:spPr>
            <a:xfrm>
              <a:off x="13973494" y="4598237"/>
              <a:ext cx="898525" cy="620395"/>
            </a:xfrm>
            <a:custGeom>
              <a:rect b="b" l="l" r="r" t="t"/>
              <a:pathLst>
                <a:path extrusionOk="0" h="620395" w="898525">
                  <a:moveTo>
                    <a:pt x="879742" y="620269"/>
                  </a:moveTo>
                  <a:lnTo>
                    <a:pt x="18646" y="620269"/>
                  </a:lnTo>
                  <a:lnTo>
                    <a:pt x="11446" y="618788"/>
                  </a:lnTo>
                  <a:lnTo>
                    <a:pt x="5513" y="614769"/>
                  </a:lnTo>
                  <a:lnTo>
                    <a:pt x="1484" y="608848"/>
                  </a:lnTo>
                  <a:lnTo>
                    <a:pt x="0" y="601664"/>
                  </a:lnTo>
                  <a:lnTo>
                    <a:pt x="0" y="18609"/>
                  </a:lnTo>
                  <a:lnTo>
                    <a:pt x="1486" y="11423"/>
                  </a:lnTo>
                  <a:lnTo>
                    <a:pt x="5516" y="5501"/>
                  </a:lnTo>
                  <a:lnTo>
                    <a:pt x="11453" y="1481"/>
                  </a:lnTo>
                  <a:lnTo>
                    <a:pt x="18646" y="0"/>
                  </a:lnTo>
                  <a:lnTo>
                    <a:pt x="879742" y="0"/>
                  </a:lnTo>
                  <a:lnTo>
                    <a:pt x="886943" y="1482"/>
                  </a:lnTo>
                  <a:lnTo>
                    <a:pt x="892875" y="5503"/>
                  </a:lnTo>
                  <a:lnTo>
                    <a:pt x="896902" y="11425"/>
                  </a:lnTo>
                  <a:lnTo>
                    <a:pt x="898386" y="18609"/>
                  </a:lnTo>
                  <a:lnTo>
                    <a:pt x="37293" y="18611"/>
                  </a:lnTo>
                  <a:lnTo>
                    <a:pt x="18646" y="37216"/>
                  </a:lnTo>
                  <a:lnTo>
                    <a:pt x="37295" y="37216"/>
                  </a:lnTo>
                  <a:lnTo>
                    <a:pt x="37295" y="583052"/>
                  </a:lnTo>
                  <a:lnTo>
                    <a:pt x="18646" y="583052"/>
                  </a:lnTo>
                  <a:lnTo>
                    <a:pt x="37295" y="601662"/>
                  </a:lnTo>
                  <a:lnTo>
                    <a:pt x="861096" y="601664"/>
                  </a:lnTo>
                  <a:lnTo>
                    <a:pt x="866922" y="615159"/>
                  </a:lnTo>
                  <a:lnTo>
                    <a:pt x="879741" y="619659"/>
                  </a:lnTo>
                  <a:lnTo>
                    <a:pt x="881162" y="619659"/>
                  </a:lnTo>
                  <a:lnTo>
                    <a:pt x="879742" y="620269"/>
                  </a:lnTo>
                  <a:close/>
                </a:path>
                <a:path extrusionOk="0" h="620395" w="898525">
                  <a:moveTo>
                    <a:pt x="37295" y="37216"/>
                  </a:moveTo>
                  <a:lnTo>
                    <a:pt x="18646" y="37216"/>
                  </a:lnTo>
                  <a:lnTo>
                    <a:pt x="37295" y="18609"/>
                  </a:lnTo>
                  <a:lnTo>
                    <a:pt x="37295" y="37216"/>
                  </a:lnTo>
                  <a:close/>
                </a:path>
                <a:path extrusionOk="0" h="620395" w="898525">
                  <a:moveTo>
                    <a:pt x="861095" y="37216"/>
                  </a:moveTo>
                  <a:lnTo>
                    <a:pt x="37295" y="37216"/>
                  </a:lnTo>
                  <a:lnTo>
                    <a:pt x="37295" y="18609"/>
                  </a:lnTo>
                  <a:lnTo>
                    <a:pt x="861095" y="18609"/>
                  </a:lnTo>
                  <a:lnTo>
                    <a:pt x="861095" y="37216"/>
                  </a:lnTo>
                  <a:close/>
                </a:path>
                <a:path extrusionOk="0" h="620395" w="898525">
                  <a:moveTo>
                    <a:pt x="879741" y="619659"/>
                  </a:moveTo>
                  <a:lnTo>
                    <a:pt x="866922" y="615159"/>
                  </a:lnTo>
                  <a:lnTo>
                    <a:pt x="861096" y="601664"/>
                  </a:lnTo>
                  <a:lnTo>
                    <a:pt x="861095" y="18609"/>
                  </a:lnTo>
                  <a:lnTo>
                    <a:pt x="879742" y="37216"/>
                  </a:lnTo>
                  <a:lnTo>
                    <a:pt x="898386" y="37216"/>
                  </a:lnTo>
                  <a:lnTo>
                    <a:pt x="898386" y="583052"/>
                  </a:lnTo>
                  <a:lnTo>
                    <a:pt x="879742" y="583052"/>
                  </a:lnTo>
                  <a:lnTo>
                    <a:pt x="893270" y="588867"/>
                  </a:lnTo>
                  <a:lnTo>
                    <a:pt x="897779" y="601664"/>
                  </a:lnTo>
                  <a:lnTo>
                    <a:pt x="895079" y="609323"/>
                  </a:lnTo>
                  <a:lnTo>
                    <a:pt x="892771" y="614669"/>
                  </a:lnTo>
                  <a:lnTo>
                    <a:pt x="887490" y="616939"/>
                  </a:lnTo>
                  <a:lnTo>
                    <a:pt x="879741" y="619659"/>
                  </a:lnTo>
                  <a:close/>
                </a:path>
                <a:path extrusionOk="0" h="620395" w="898525">
                  <a:moveTo>
                    <a:pt x="898386" y="37216"/>
                  </a:moveTo>
                  <a:lnTo>
                    <a:pt x="879742" y="37216"/>
                  </a:lnTo>
                  <a:lnTo>
                    <a:pt x="861095" y="18609"/>
                  </a:lnTo>
                  <a:lnTo>
                    <a:pt x="898386" y="18609"/>
                  </a:lnTo>
                  <a:lnTo>
                    <a:pt x="898386" y="37216"/>
                  </a:lnTo>
                  <a:close/>
                </a:path>
                <a:path extrusionOk="0" h="620395" w="898525">
                  <a:moveTo>
                    <a:pt x="37295" y="601662"/>
                  </a:moveTo>
                  <a:lnTo>
                    <a:pt x="18646" y="583052"/>
                  </a:lnTo>
                  <a:lnTo>
                    <a:pt x="37295" y="583052"/>
                  </a:lnTo>
                  <a:lnTo>
                    <a:pt x="37295" y="601662"/>
                  </a:lnTo>
                  <a:close/>
                </a:path>
                <a:path extrusionOk="0" h="620395" w="898525">
                  <a:moveTo>
                    <a:pt x="861095" y="601662"/>
                  </a:moveTo>
                  <a:lnTo>
                    <a:pt x="37295" y="601662"/>
                  </a:lnTo>
                  <a:lnTo>
                    <a:pt x="37295" y="583052"/>
                  </a:lnTo>
                  <a:lnTo>
                    <a:pt x="861095" y="583052"/>
                  </a:lnTo>
                  <a:lnTo>
                    <a:pt x="861095" y="601662"/>
                  </a:lnTo>
                  <a:close/>
                </a:path>
                <a:path extrusionOk="0" h="620395" w="898525">
                  <a:moveTo>
                    <a:pt x="895079" y="609323"/>
                  </a:moveTo>
                  <a:lnTo>
                    <a:pt x="897780" y="601661"/>
                  </a:lnTo>
                  <a:lnTo>
                    <a:pt x="893270" y="588867"/>
                  </a:lnTo>
                  <a:lnTo>
                    <a:pt x="879742" y="583052"/>
                  </a:lnTo>
                  <a:lnTo>
                    <a:pt x="898386" y="583052"/>
                  </a:lnTo>
                  <a:lnTo>
                    <a:pt x="898385" y="601664"/>
                  </a:lnTo>
                  <a:lnTo>
                    <a:pt x="895079" y="609323"/>
                  </a:lnTo>
                  <a:close/>
                </a:path>
                <a:path extrusionOk="0" h="620395" w="898525">
                  <a:moveTo>
                    <a:pt x="892771" y="614669"/>
                  </a:moveTo>
                  <a:lnTo>
                    <a:pt x="895079" y="609323"/>
                  </a:lnTo>
                  <a:lnTo>
                    <a:pt x="893270" y="614454"/>
                  </a:lnTo>
                  <a:lnTo>
                    <a:pt x="892771" y="614669"/>
                  </a:lnTo>
                  <a:close/>
                </a:path>
                <a:path extrusionOk="0" h="620395" w="898525">
                  <a:moveTo>
                    <a:pt x="887490" y="616939"/>
                  </a:moveTo>
                  <a:lnTo>
                    <a:pt x="892771" y="614669"/>
                  </a:lnTo>
                  <a:lnTo>
                    <a:pt x="892559" y="615159"/>
                  </a:lnTo>
                  <a:lnTo>
                    <a:pt x="887490" y="616939"/>
                  </a:lnTo>
                  <a:close/>
                </a:path>
                <a:path extrusionOk="0" h="620395" w="898525">
                  <a:moveTo>
                    <a:pt x="881162" y="619659"/>
                  </a:moveTo>
                  <a:lnTo>
                    <a:pt x="879741" y="619659"/>
                  </a:lnTo>
                  <a:lnTo>
                    <a:pt x="887490" y="616939"/>
                  </a:lnTo>
                  <a:lnTo>
                    <a:pt x="881162" y="619659"/>
                  </a:lnTo>
                  <a:close/>
                </a:path>
              </a:pathLst>
            </a:custGeom>
            <a:solidFill>
              <a:srgbClr val="6AA6D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2" name="Google Shape;282;p37"/>
            <p:cNvSpPr/>
            <p:nvPr/>
          </p:nvSpPr>
          <p:spPr>
            <a:xfrm>
              <a:off x="13996063" y="4771559"/>
              <a:ext cx="305100" cy="177600"/>
            </a:xfrm>
            <a:prstGeom prst="rect">
              <a:avLst/>
            </a:pr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3" name="Google Shape;283;p37"/>
            <p:cNvSpPr/>
            <p:nvPr/>
          </p:nvSpPr>
          <p:spPr>
            <a:xfrm>
              <a:off x="14256511" y="4432833"/>
              <a:ext cx="608330" cy="516889"/>
            </a:xfrm>
            <a:custGeom>
              <a:rect b="b" l="l" r="r" t="t"/>
              <a:pathLst>
                <a:path extrusionOk="0" h="516889" w="608330">
                  <a:moveTo>
                    <a:pt x="331520" y="18605"/>
                  </a:moveTo>
                  <a:lnTo>
                    <a:pt x="330034" y="11417"/>
                  </a:lnTo>
                  <a:lnTo>
                    <a:pt x="326009" y="5499"/>
                  </a:lnTo>
                  <a:lnTo>
                    <a:pt x="320065" y="1485"/>
                  </a:lnTo>
                  <a:lnTo>
                    <a:pt x="312877" y="0"/>
                  </a:lnTo>
                  <a:lnTo>
                    <a:pt x="18656" y="0"/>
                  </a:lnTo>
                  <a:lnTo>
                    <a:pt x="11455" y="1485"/>
                  </a:lnTo>
                  <a:lnTo>
                    <a:pt x="5511" y="5499"/>
                  </a:lnTo>
                  <a:lnTo>
                    <a:pt x="1485" y="11417"/>
                  </a:lnTo>
                  <a:lnTo>
                    <a:pt x="0" y="18605"/>
                  </a:lnTo>
                  <a:lnTo>
                    <a:pt x="0" y="171615"/>
                  </a:lnTo>
                  <a:lnTo>
                    <a:pt x="5829" y="185115"/>
                  </a:lnTo>
                  <a:lnTo>
                    <a:pt x="18643" y="189611"/>
                  </a:lnTo>
                  <a:lnTo>
                    <a:pt x="31470" y="185115"/>
                  </a:lnTo>
                  <a:lnTo>
                    <a:pt x="37299" y="171615"/>
                  </a:lnTo>
                  <a:lnTo>
                    <a:pt x="37299" y="37211"/>
                  </a:lnTo>
                  <a:lnTo>
                    <a:pt x="294220" y="37211"/>
                  </a:lnTo>
                  <a:lnTo>
                    <a:pt x="294220" y="171615"/>
                  </a:lnTo>
                  <a:lnTo>
                    <a:pt x="300050" y="185115"/>
                  </a:lnTo>
                  <a:lnTo>
                    <a:pt x="312864" y="189611"/>
                  </a:lnTo>
                  <a:lnTo>
                    <a:pt x="325691" y="185115"/>
                  </a:lnTo>
                  <a:lnTo>
                    <a:pt x="331520" y="171615"/>
                  </a:lnTo>
                  <a:lnTo>
                    <a:pt x="331520" y="37211"/>
                  </a:lnTo>
                  <a:lnTo>
                    <a:pt x="331520" y="18605"/>
                  </a:lnTo>
                  <a:close/>
                </a:path>
                <a:path extrusionOk="0" h="516889" w="608330">
                  <a:moveTo>
                    <a:pt x="607822" y="416623"/>
                  </a:moveTo>
                  <a:lnTo>
                    <a:pt x="606602" y="403834"/>
                  </a:lnTo>
                  <a:lnTo>
                    <a:pt x="602945" y="398018"/>
                  </a:lnTo>
                  <a:lnTo>
                    <a:pt x="392836" y="398018"/>
                  </a:lnTo>
                  <a:lnTo>
                    <a:pt x="392836" y="378066"/>
                  </a:lnTo>
                  <a:lnTo>
                    <a:pt x="392836" y="377901"/>
                  </a:lnTo>
                  <a:lnTo>
                    <a:pt x="392836" y="338734"/>
                  </a:lnTo>
                  <a:lnTo>
                    <a:pt x="292963" y="338734"/>
                  </a:lnTo>
                  <a:lnTo>
                    <a:pt x="292963" y="378066"/>
                  </a:lnTo>
                  <a:lnTo>
                    <a:pt x="292963" y="398018"/>
                  </a:lnTo>
                  <a:lnTo>
                    <a:pt x="31623" y="398018"/>
                  </a:lnTo>
                  <a:lnTo>
                    <a:pt x="27012" y="403834"/>
                  </a:lnTo>
                  <a:lnTo>
                    <a:pt x="25476" y="416623"/>
                  </a:lnTo>
                  <a:lnTo>
                    <a:pt x="27012" y="429412"/>
                  </a:lnTo>
                  <a:lnTo>
                    <a:pt x="31623" y="435229"/>
                  </a:lnTo>
                  <a:lnTo>
                    <a:pt x="292963" y="435229"/>
                  </a:lnTo>
                  <a:lnTo>
                    <a:pt x="292963" y="477012"/>
                  </a:lnTo>
                  <a:lnTo>
                    <a:pt x="292963" y="516343"/>
                  </a:lnTo>
                  <a:lnTo>
                    <a:pt x="392836" y="516343"/>
                  </a:lnTo>
                  <a:lnTo>
                    <a:pt x="392836" y="477012"/>
                  </a:lnTo>
                  <a:lnTo>
                    <a:pt x="332740" y="477012"/>
                  </a:lnTo>
                  <a:lnTo>
                    <a:pt x="332740" y="378066"/>
                  </a:lnTo>
                  <a:lnTo>
                    <a:pt x="353060" y="378066"/>
                  </a:lnTo>
                  <a:lnTo>
                    <a:pt x="353060" y="476377"/>
                  </a:lnTo>
                  <a:lnTo>
                    <a:pt x="392836" y="476377"/>
                  </a:lnTo>
                  <a:lnTo>
                    <a:pt x="392836" y="435229"/>
                  </a:lnTo>
                  <a:lnTo>
                    <a:pt x="602945" y="435229"/>
                  </a:lnTo>
                  <a:lnTo>
                    <a:pt x="606602" y="429412"/>
                  </a:lnTo>
                  <a:lnTo>
                    <a:pt x="607822" y="416623"/>
                  </a:lnTo>
                  <a:close/>
                </a:path>
              </a:pathLst>
            </a:custGeom>
            <a:solidFill>
              <a:srgbClr val="6AA6D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84" name="Google Shape;284;p37"/>
          <p:cNvGrpSpPr/>
          <p:nvPr/>
        </p:nvGrpSpPr>
        <p:grpSpPr>
          <a:xfrm>
            <a:off x="155370" y="2895950"/>
            <a:ext cx="1895434" cy="771207"/>
            <a:chOff x="310740" y="5791900"/>
            <a:chExt cx="3790868" cy="1542415"/>
          </a:xfrm>
        </p:grpSpPr>
        <p:sp>
          <p:nvSpPr>
            <p:cNvPr id="285" name="Google Shape;285;p37"/>
            <p:cNvSpPr/>
            <p:nvPr/>
          </p:nvSpPr>
          <p:spPr>
            <a:xfrm>
              <a:off x="649748" y="5791900"/>
              <a:ext cx="3451860" cy="1542415"/>
            </a:xfrm>
            <a:custGeom>
              <a:rect b="b" l="l" r="r" t="t"/>
              <a:pathLst>
                <a:path extrusionOk="0" h="1542415" w="3451860">
                  <a:moveTo>
                    <a:pt x="3226519" y="1542063"/>
                  </a:moveTo>
                  <a:lnTo>
                    <a:pt x="225108" y="1542063"/>
                  </a:lnTo>
                  <a:lnTo>
                    <a:pt x="179823" y="1537463"/>
                  </a:lnTo>
                  <a:lnTo>
                    <a:pt x="137606" y="1524273"/>
                  </a:lnTo>
                  <a:lnTo>
                    <a:pt x="99373" y="1503413"/>
                  </a:lnTo>
                  <a:lnTo>
                    <a:pt x="66039" y="1475801"/>
                  </a:lnTo>
                  <a:lnTo>
                    <a:pt x="38520" y="1442355"/>
                  </a:lnTo>
                  <a:lnTo>
                    <a:pt x="17730" y="1403993"/>
                  </a:lnTo>
                  <a:lnTo>
                    <a:pt x="4585" y="1361634"/>
                  </a:lnTo>
                  <a:lnTo>
                    <a:pt x="0" y="1316196"/>
                  </a:lnTo>
                  <a:lnTo>
                    <a:pt x="0" y="225867"/>
                  </a:lnTo>
                  <a:lnTo>
                    <a:pt x="4585" y="180429"/>
                  </a:lnTo>
                  <a:lnTo>
                    <a:pt x="17730" y="138070"/>
                  </a:lnTo>
                  <a:lnTo>
                    <a:pt x="38520" y="99708"/>
                  </a:lnTo>
                  <a:lnTo>
                    <a:pt x="66039" y="66262"/>
                  </a:lnTo>
                  <a:lnTo>
                    <a:pt x="99373" y="38649"/>
                  </a:lnTo>
                  <a:lnTo>
                    <a:pt x="137606" y="17789"/>
                  </a:lnTo>
                  <a:lnTo>
                    <a:pt x="179823" y="4600"/>
                  </a:lnTo>
                  <a:lnTo>
                    <a:pt x="225108" y="0"/>
                  </a:lnTo>
                  <a:lnTo>
                    <a:pt x="3226519" y="0"/>
                  </a:lnTo>
                  <a:lnTo>
                    <a:pt x="3271805" y="4600"/>
                  </a:lnTo>
                  <a:lnTo>
                    <a:pt x="3314022" y="17789"/>
                  </a:lnTo>
                  <a:lnTo>
                    <a:pt x="3352255" y="38649"/>
                  </a:lnTo>
                  <a:lnTo>
                    <a:pt x="3385588" y="66262"/>
                  </a:lnTo>
                  <a:lnTo>
                    <a:pt x="3413108" y="99708"/>
                  </a:lnTo>
                  <a:lnTo>
                    <a:pt x="3433898" y="138070"/>
                  </a:lnTo>
                  <a:lnTo>
                    <a:pt x="3447043" y="180429"/>
                  </a:lnTo>
                  <a:lnTo>
                    <a:pt x="3451628" y="225867"/>
                  </a:lnTo>
                  <a:lnTo>
                    <a:pt x="3451628" y="1316196"/>
                  </a:lnTo>
                  <a:lnTo>
                    <a:pt x="3447043" y="1361634"/>
                  </a:lnTo>
                  <a:lnTo>
                    <a:pt x="3433898" y="1403993"/>
                  </a:lnTo>
                  <a:lnTo>
                    <a:pt x="3413108" y="1442355"/>
                  </a:lnTo>
                  <a:lnTo>
                    <a:pt x="3385588" y="1475801"/>
                  </a:lnTo>
                  <a:lnTo>
                    <a:pt x="3352255" y="1503413"/>
                  </a:lnTo>
                  <a:lnTo>
                    <a:pt x="3314022" y="1524273"/>
                  </a:lnTo>
                  <a:lnTo>
                    <a:pt x="3271805" y="1537463"/>
                  </a:lnTo>
                  <a:lnTo>
                    <a:pt x="3226519" y="15420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6" name="Google Shape;286;p37"/>
            <p:cNvSpPr/>
            <p:nvPr/>
          </p:nvSpPr>
          <p:spPr>
            <a:xfrm>
              <a:off x="310740" y="6109746"/>
              <a:ext cx="636905" cy="955040"/>
            </a:xfrm>
            <a:custGeom>
              <a:rect b="b" l="l" r="r" t="t"/>
              <a:pathLst>
                <a:path extrusionOk="0" h="955040" w="636905">
                  <a:moveTo>
                    <a:pt x="389172" y="700861"/>
                  </a:moveTo>
                  <a:lnTo>
                    <a:pt x="240359" y="700861"/>
                  </a:lnTo>
                  <a:lnTo>
                    <a:pt x="240359" y="535170"/>
                  </a:lnTo>
                  <a:lnTo>
                    <a:pt x="196767" y="525494"/>
                  </a:lnTo>
                  <a:lnTo>
                    <a:pt x="155281" y="513231"/>
                  </a:lnTo>
                  <a:lnTo>
                    <a:pt x="116987" y="497313"/>
                  </a:lnTo>
                  <a:lnTo>
                    <a:pt x="82975" y="476668"/>
                  </a:lnTo>
                  <a:lnTo>
                    <a:pt x="54332" y="450226"/>
                  </a:lnTo>
                  <a:lnTo>
                    <a:pt x="32146" y="416919"/>
                  </a:lnTo>
                  <a:lnTo>
                    <a:pt x="17505" y="375676"/>
                  </a:lnTo>
                  <a:lnTo>
                    <a:pt x="11497" y="325427"/>
                  </a:lnTo>
                  <a:lnTo>
                    <a:pt x="14915" y="280556"/>
                  </a:lnTo>
                  <a:lnTo>
                    <a:pt x="27654" y="240412"/>
                  </a:lnTo>
                  <a:lnTo>
                    <a:pt x="50022" y="204576"/>
                  </a:lnTo>
                  <a:lnTo>
                    <a:pt x="82328" y="172629"/>
                  </a:lnTo>
                  <a:lnTo>
                    <a:pt x="124879" y="144153"/>
                  </a:lnTo>
                  <a:lnTo>
                    <a:pt x="177983" y="118729"/>
                  </a:lnTo>
                  <a:lnTo>
                    <a:pt x="241948" y="95938"/>
                  </a:lnTo>
                  <a:lnTo>
                    <a:pt x="241948" y="0"/>
                  </a:lnTo>
                  <a:lnTo>
                    <a:pt x="385923" y="0"/>
                  </a:lnTo>
                  <a:lnTo>
                    <a:pt x="385923" y="95675"/>
                  </a:lnTo>
                  <a:lnTo>
                    <a:pt x="434012" y="108429"/>
                  </a:lnTo>
                  <a:lnTo>
                    <a:pt x="477794" y="125201"/>
                  </a:lnTo>
                  <a:lnTo>
                    <a:pt x="516774" y="146536"/>
                  </a:lnTo>
                  <a:lnTo>
                    <a:pt x="550458" y="172980"/>
                  </a:lnTo>
                  <a:lnTo>
                    <a:pt x="578348" y="205080"/>
                  </a:lnTo>
                  <a:lnTo>
                    <a:pt x="599952" y="243380"/>
                  </a:lnTo>
                  <a:lnTo>
                    <a:pt x="601974" y="249527"/>
                  </a:lnTo>
                  <a:lnTo>
                    <a:pt x="389232" y="249527"/>
                  </a:lnTo>
                  <a:lnTo>
                    <a:pt x="389232" y="249841"/>
                  </a:lnTo>
                  <a:lnTo>
                    <a:pt x="243851" y="249841"/>
                  </a:lnTo>
                  <a:lnTo>
                    <a:pt x="208581" y="260741"/>
                  </a:lnTo>
                  <a:lnTo>
                    <a:pt x="184138" y="277240"/>
                  </a:lnTo>
                  <a:lnTo>
                    <a:pt x="170599" y="298895"/>
                  </a:lnTo>
                  <a:lnTo>
                    <a:pt x="168043" y="325265"/>
                  </a:lnTo>
                  <a:lnTo>
                    <a:pt x="174745" y="347270"/>
                  </a:lnTo>
                  <a:lnTo>
                    <a:pt x="189645" y="363346"/>
                  </a:lnTo>
                  <a:lnTo>
                    <a:pt x="212696" y="373296"/>
                  </a:lnTo>
                  <a:lnTo>
                    <a:pt x="243851" y="376920"/>
                  </a:lnTo>
                  <a:lnTo>
                    <a:pt x="389232" y="376920"/>
                  </a:lnTo>
                  <a:lnTo>
                    <a:pt x="389232" y="399739"/>
                  </a:lnTo>
                  <a:lnTo>
                    <a:pt x="453533" y="416332"/>
                  </a:lnTo>
                  <a:lnTo>
                    <a:pt x="506828" y="434560"/>
                  </a:lnTo>
                  <a:lnTo>
                    <a:pt x="549857" y="455054"/>
                  </a:lnTo>
                  <a:lnTo>
                    <a:pt x="583355" y="478445"/>
                  </a:lnTo>
                  <a:lnTo>
                    <a:pt x="624718" y="536433"/>
                  </a:lnTo>
                  <a:lnTo>
                    <a:pt x="630097" y="557089"/>
                  </a:lnTo>
                  <a:lnTo>
                    <a:pt x="389172" y="557089"/>
                  </a:lnTo>
                  <a:lnTo>
                    <a:pt x="389172" y="700861"/>
                  </a:lnTo>
                  <a:close/>
                </a:path>
                <a:path extrusionOk="0" h="955040" w="636905">
                  <a:moveTo>
                    <a:pt x="622315" y="340764"/>
                  </a:moveTo>
                  <a:lnTo>
                    <a:pt x="471974" y="340764"/>
                  </a:lnTo>
                  <a:lnTo>
                    <a:pt x="461199" y="309621"/>
                  </a:lnTo>
                  <a:lnTo>
                    <a:pt x="445736" y="282490"/>
                  </a:lnTo>
                  <a:lnTo>
                    <a:pt x="422706" y="261687"/>
                  </a:lnTo>
                  <a:lnTo>
                    <a:pt x="389232" y="249527"/>
                  </a:lnTo>
                  <a:lnTo>
                    <a:pt x="601974" y="249527"/>
                  </a:lnTo>
                  <a:lnTo>
                    <a:pt x="614772" y="288426"/>
                  </a:lnTo>
                  <a:lnTo>
                    <a:pt x="622315" y="340764"/>
                  </a:lnTo>
                  <a:close/>
                </a:path>
                <a:path extrusionOk="0" h="955040" w="636905">
                  <a:moveTo>
                    <a:pt x="389232" y="376920"/>
                  </a:moveTo>
                  <a:lnTo>
                    <a:pt x="243851" y="376920"/>
                  </a:lnTo>
                  <a:lnTo>
                    <a:pt x="243851" y="249841"/>
                  </a:lnTo>
                  <a:lnTo>
                    <a:pt x="389232" y="249841"/>
                  </a:lnTo>
                  <a:lnTo>
                    <a:pt x="389232" y="376920"/>
                  </a:lnTo>
                  <a:close/>
                </a:path>
                <a:path extrusionOk="0" h="955040" w="636905">
                  <a:moveTo>
                    <a:pt x="615973" y="703742"/>
                  </a:moveTo>
                  <a:lnTo>
                    <a:pt x="389172" y="703742"/>
                  </a:lnTo>
                  <a:lnTo>
                    <a:pt x="432117" y="693413"/>
                  </a:lnTo>
                  <a:lnTo>
                    <a:pt x="464279" y="675631"/>
                  </a:lnTo>
                  <a:lnTo>
                    <a:pt x="483958" y="651868"/>
                  </a:lnTo>
                  <a:lnTo>
                    <a:pt x="489453" y="623596"/>
                  </a:lnTo>
                  <a:lnTo>
                    <a:pt x="481201" y="597437"/>
                  </a:lnTo>
                  <a:lnTo>
                    <a:pt x="461163" y="577141"/>
                  </a:lnTo>
                  <a:lnTo>
                    <a:pt x="430200" y="563446"/>
                  </a:lnTo>
                  <a:lnTo>
                    <a:pt x="389172" y="557089"/>
                  </a:lnTo>
                  <a:lnTo>
                    <a:pt x="630097" y="557089"/>
                  </a:lnTo>
                  <a:lnTo>
                    <a:pt x="634057" y="572292"/>
                  </a:lnTo>
                  <a:lnTo>
                    <a:pt x="636818" y="613567"/>
                  </a:lnTo>
                  <a:lnTo>
                    <a:pt x="632283" y="657045"/>
                  </a:lnTo>
                  <a:lnTo>
                    <a:pt x="619461" y="697512"/>
                  </a:lnTo>
                  <a:lnTo>
                    <a:pt x="615973" y="703742"/>
                  </a:lnTo>
                  <a:close/>
                </a:path>
                <a:path extrusionOk="0" h="955040" w="636905">
                  <a:moveTo>
                    <a:pt x="387319" y="954554"/>
                  </a:moveTo>
                  <a:lnTo>
                    <a:pt x="244357" y="954554"/>
                  </a:lnTo>
                  <a:lnTo>
                    <a:pt x="244357" y="855976"/>
                  </a:lnTo>
                  <a:lnTo>
                    <a:pt x="195632" y="839422"/>
                  </a:lnTo>
                  <a:lnTo>
                    <a:pt x="151332" y="818944"/>
                  </a:lnTo>
                  <a:lnTo>
                    <a:pt x="111842" y="794108"/>
                  </a:lnTo>
                  <a:lnTo>
                    <a:pt x="77547" y="764479"/>
                  </a:lnTo>
                  <a:lnTo>
                    <a:pt x="48831" y="729622"/>
                  </a:lnTo>
                  <a:lnTo>
                    <a:pt x="26078" y="689104"/>
                  </a:lnTo>
                  <a:lnTo>
                    <a:pt x="9673" y="642488"/>
                  </a:lnTo>
                  <a:lnTo>
                    <a:pt x="0" y="589342"/>
                  </a:lnTo>
                  <a:lnTo>
                    <a:pt x="153387" y="589342"/>
                  </a:lnTo>
                  <a:lnTo>
                    <a:pt x="163965" y="624184"/>
                  </a:lnTo>
                  <a:lnTo>
                    <a:pt x="179816" y="655998"/>
                  </a:lnTo>
                  <a:lnTo>
                    <a:pt x="204196" y="682364"/>
                  </a:lnTo>
                  <a:lnTo>
                    <a:pt x="240359" y="700861"/>
                  </a:lnTo>
                  <a:lnTo>
                    <a:pt x="389172" y="700861"/>
                  </a:lnTo>
                  <a:lnTo>
                    <a:pt x="389172" y="703742"/>
                  </a:lnTo>
                  <a:lnTo>
                    <a:pt x="615973" y="703742"/>
                  </a:lnTo>
                  <a:lnTo>
                    <a:pt x="598689" y="734607"/>
                  </a:lnTo>
                  <a:lnTo>
                    <a:pt x="570303" y="767969"/>
                  </a:lnTo>
                  <a:lnTo>
                    <a:pt x="534637" y="797239"/>
                  </a:lnTo>
                  <a:lnTo>
                    <a:pt x="492027" y="822055"/>
                  </a:lnTo>
                  <a:lnTo>
                    <a:pt x="442810" y="842058"/>
                  </a:lnTo>
                  <a:lnTo>
                    <a:pt x="387319" y="856886"/>
                  </a:lnTo>
                  <a:lnTo>
                    <a:pt x="387319" y="954554"/>
                  </a:lnTo>
                  <a:close/>
                </a:path>
              </a:pathLst>
            </a:custGeom>
            <a:solidFill>
              <a:srgbClr val="F4BC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87" name="Google Shape;287;p37"/>
          <p:cNvGrpSpPr/>
          <p:nvPr/>
        </p:nvGrpSpPr>
        <p:grpSpPr>
          <a:xfrm>
            <a:off x="2126773" y="2886425"/>
            <a:ext cx="1941056" cy="771207"/>
            <a:chOff x="4253547" y="5772850"/>
            <a:chExt cx="3882112" cy="1542415"/>
          </a:xfrm>
        </p:grpSpPr>
        <p:sp>
          <p:nvSpPr>
            <p:cNvPr id="288" name="Google Shape;288;p37"/>
            <p:cNvSpPr/>
            <p:nvPr/>
          </p:nvSpPr>
          <p:spPr>
            <a:xfrm>
              <a:off x="4683800" y="5772850"/>
              <a:ext cx="3451859" cy="1542415"/>
            </a:xfrm>
            <a:custGeom>
              <a:rect b="b" l="l" r="r" t="t"/>
              <a:pathLst>
                <a:path extrusionOk="0" h="1542415" w="3451859">
                  <a:moveTo>
                    <a:pt x="3226519" y="1542063"/>
                  </a:moveTo>
                  <a:lnTo>
                    <a:pt x="225108" y="1542063"/>
                  </a:lnTo>
                  <a:lnTo>
                    <a:pt x="179823" y="1537463"/>
                  </a:lnTo>
                  <a:lnTo>
                    <a:pt x="137606" y="1524273"/>
                  </a:lnTo>
                  <a:lnTo>
                    <a:pt x="99373" y="1503413"/>
                  </a:lnTo>
                  <a:lnTo>
                    <a:pt x="66039" y="1475801"/>
                  </a:lnTo>
                  <a:lnTo>
                    <a:pt x="38520" y="1442355"/>
                  </a:lnTo>
                  <a:lnTo>
                    <a:pt x="17730" y="1403993"/>
                  </a:lnTo>
                  <a:lnTo>
                    <a:pt x="4585" y="1361634"/>
                  </a:lnTo>
                  <a:lnTo>
                    <a:pt x="0" y="1316196"/>
                  </a:lnTo>
                  <a:lnTo>
                    <a:pt x="0" y="225867"/>
                  </a:lnTo>
                  <a:lnTo>
                    <a:pt x="4585" y="180429"/>
                  </a:lnTo>
                  <a:lnTo>
                    <a:pt x="17730" y="138070"/>
                  </a:lnTo>
                  <a:lnTo>
                    <a:pt x="38520" y="99708"/>
                  </a:lnTo>
                  <a:lnTo>
                    <a:pt x="66039" y="66262"/>
                  </a:lnTo>
                  <a:lnTo>
                    <a:pt x="99373" y="38649"/>
                  </a:lnTo>
                  <a:lnTo>
                    <a:pt x="137606" y="17789"/>
                  </a:lnTo>
                  <a:lnTo>
                    <a:pt x="179823" y="4600"/>
                  </a:lnTo>
                  <a:lnTo>
                    <a:pt x="225108" y="0"/>
                  </a:lnTo>
                  <a:lnTo>
                    <a:pt x="3226519" y="0"/>
                  </a:lnTo>
                  <a:lnTo>
                    <a:pt x="3271805" y="4600"/>
                  </a:lnTo>
                  <a:lnTo>
                    <a:pt x="3314022" y="17789"/>
                  </a:lnTo>
                  <a:lnTo>
                    <a:pt x="3352255" y="38649"/>
                  </a:lnTo>
                  <a:lnTo>
                    <a:pt x="3385588" y="66262"/>
                  </a:lnTo>
                  <a:lnTo>
                    <a:pt x="3413108" y="99708"/>
                  </a:lnTo>
                  <a:lnTo>
                    <a:pt x="3433898" y="138070"/>
                  </a:lnTo>
                  <a:lnTo>
                    <a:pt x="3447043" y="180429"/>
                  </a:lnTo>
                  <a:lnTo>
                    <a:pt x="3451628" y="225867"/>
                  </a:lnTo>
                  <a:lnTo>
                    <a:pt x="3451628" y="1316196"/>
                  </a:lnTo>
                  <a:lnTo>
                    <a:pt x="3447043" y="1361634"/>
                  </a:lnTo>
                  <a:lnTo>
                    <a:pt x="3433898" y="1403993"/>
                  </a:lnTo>
                  <a:lnTo>
                    <a:pt x="3413108" y="1442355"/>
                  </a:lnTo>
                  <a:lnTo>
                    <a:pt x="3385588" y="1475801"/>
                  </a:lnTo>
                  <a:lnTo>
                    <a:pt x="3352255" y="1503413"/>
                  </a:lnTo>
                  <a:lnTo>
                    <a:pt x="3314022" y="1524273"/>
                  </a:lnTo>
                  <a:lnTo>
                    <a:pt x="3271805" y="1537463"/>
                  </a:lnTo>
                  <a:lnTo>
                    <a:pt x="3226519" y="15420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9" name="Google Shape;289;p37"/>
            <p:cNvSpPr/>
            <p:nvPr/>
          </p:nvSpPr>
          <p:spPr>
            <a:xfrm>
              <a:off x="4253547" y="6151587"/>
              <a:ext cx="923289" cy="876300"/>
            </a:xfrm>
            <a:custGeom>
              <a:rect b="b" l="l" r="r" t="t"/>
              <a:pathLst>
                <a:path extrusionOk="0" h="876300" w="923289">
                  <a:moveTo>
                    <a:pt x="254063" y="58801"/>
                  </a:moveTo>
                  <a:lnTo>
                    <a:pt x="137502" y="58801"/>
                  </a:lnTo>
                  <a:lnTo>
                    <a:pt x="137502" y="232791"/>
                  </a:lnTo>
                  <a:lnTo>
                    <a:pt x="253047" y="128066"/>
                  </a:lnTo>
                  <a:lnTo>
                    <a:pt x="254063" y="58801"/>
                  </a:lnTo>
                  <a:close/>
                </a:path>
                <a:path extrusionOk="0" h="876300" w="923289">
                  <a:moveTo>
                    <a:pt x="785710" y="676592"/>
                  </a:moveTo>
                  <a:lnTo>
                    <a:pt x="785698" y="445414"/>
                  </a:lnTo>
                  <a:lnTo>
                    <a:pt x="461708" y="157556"/>
                  </a:lnTo>
                  <a:lnTo>
                    <a:pt x="137502" y="445554"/>
                  </a:lnTo>
                  <a:lnTo>
                    <a:pt x="137502" y="857097"/>
                  </a:lnTo>
                  <a:lnTo>
                    <a:pt x="139001" y="864565"/>
                  </a:lnTo>
                  <a:lnTo>
                    <a:pt x="143103" y="870661"/>
                  </a:lnTo>
                  <a:lnTo>
                    <a:pt x="149199" y="874750"/>
                  </a:lnTo>
                  <a:lnTo>
                    <a:pt x="156654" y="876249"/>
                  </a:lnTo>
                  <a:lnTo>
                    <a:pt x="359270" y="876249"/>
                  </a:lnTo>
                  <a:lnTo>
                    <a:pt x="359270" y="695807"/>
                  </a:lnTo>
                  <a:lnTo>
                    <a:pt x="360768" y="688314"/>
                  </a:lnTo>
                  <a:lnTo>
                    <a:pt x="364845" y="682218"/>
                  </a:lnTo>
                  <a:lnTo>
                    <a:pt x="370916" y="678103"/>
                  </a:lnTo>
                  <a:lnTo>
                    <a:pt x="378358" y="676592"/>
                  </a:lnTo>
                  <a:lnTo>
                    <a:pt x="544855" y="676592"/>
                  </a:lnTo>
                  <a:lnTo>
                    <a:pt x="552297" y="678103"/>
                  </a:lnTo>
                  <a:lnTo>
                    <a:pt x="558368" y="682218"/>
                  </a:lnTo>
                  <a:lnTo>
                    <a:pt x="562444" y="688314"/>
                  </a:lnTo>
                  <a:lnTo>
                    <a:pt x="563943" y="695807"/>
                  </a:lnTo>
                  <a:lnTo>
                    <a:pt x="563943" y="876249"/>
                  </a:lnTo>
                  <a:lnTo>
                    <a:pt x="766610" y="876249"/>
                  </a:lnTo>
                  <a:lnTo>
                    <a:pt x="774065" y="874750"/>
                  </a:lnTo>
                  <a:lnTo>
                    <a:pt x="780135" y="870661"/>
                  </a:lnTo>
                  <a:lnTo>
                    <a:pt x="784212" y="864565"/>
                  </a:lnTo>
                  <a:lnTo>
                    <a:pt x="785710" y="857097"/>
                  </a:lnTo>
                  <a:lnTo>
                    <a:pt x="785710" y="676592"/>
                  </a:lnTo>
                  <a:close/>
                </a:path>
                <a:path extrusionOk="0" h="876300" w="923289">
                  <a:moveTo>
                    <a:pt x="923213" y="408457"/>
                  </a:moveTo>
                  <a:lnTo>
                    <a:pt x="463499" y="0"/>
                  </a:lnTo>
                  <a:lnTo>
                    <a:pt x="461708" y="2082"/>
                  </a:lnTo>
                  <a:lnTo>
                    <a:pt x="459816" y="0"/>
                  </a:lnTo>
                  <a:lnTo>
                    <a:pt x="0" y="408457"/>
                  </a:lnTo>
                  <a:lnTo>
                    <a:pt x="48437" y="463283"/>
                  </a:lnTo>
                  <a:lnTo>
                    <a:pt x="461708" y="96151"/>
                  </a:lnTo>
                  <a:lnTo>
                    <a:pt x="874877" y="463283"/>
                  </a:lnTo>
                  <a:lnTo>
                    <a:pt x="923213" y="408457"/>
                  </a:lnTo>
                  <a:close/>
                </a:path>
              </a:pathLst>
            </a:custGeom>
            <a:solidFill>
              <a:srgbClr val="9DC1C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90" name="Google Shape;290;p37"/>
          <p:cNvGrpSpPr/>
          <p:nvPr/>
        </p:nvGrpSpPr>
        <p:grpSpPr>
          <a:xfrm>
            <a:off x="6922878" y="2895950"/>
            <a:ext cx="1957424" cy="771207"/>
            <a:chOff x="13845756" y="5791900"/>
            <a:chExt cx="3914848" cy="1542415"/>
          </a:xfrm>
        </p:grpSpPr>
        <p:sp>
          <p:nvSpPr>
            <p:cNvPr id="291" name="Google Shape;291;p37"/>
            <p:cNvSpPr/>
            <p:nvPr/>
          </p:nvSpPr>
          <p:spPr>
            <a:xfrm>
              <a:off x="14308745" y="5791900"/>
              <a:ext cx="3451859" cy="1542415"/>
            </a:xfrm>
            <a:custGeom>
              <a:rect b="b" l="l" r="r" t="t"/>
              <a:pathLst>
                <a:path extrusionOk="0" h="1542415" w="3451859">
                  <a:moveTo>
                    <a:pt x="3226519" y="1542063"/>
                  </a:moveTo>
                  <a:lnTo>
                    <a:pt x="225108" y="1542063"/>
                  </a:lnTo>
                  <a:lnTo>
                    <a:pt x="179823" y="1537463"/>
                  </a:lnTo>
                  <a:lnTo>
                    <a:pt x="137606" y="1524273"/>
                  </a:lnTo>
                  <a:lnTo>
                    <a:pt x="99373" y="1503413"/>
                  </a:lnTo>
                  <a:lnTo>
                    <a:pt x="66039" y="1475801"/>
                  </a:lnTo>
                  <a:lnTo>
                    <a:pt x="38520" y="1442355"/>
                  </a:lnTo>
                  <a:lnTo>
                    <a:pt x="17730" y="1403993"/>
                  </a:lnTo>
                  <a:lnTo>
                    <a:pt x="4585" y="1361634"/>
                  </a:lnTo>
                  <a:lnTo>
                    <a:pt x="0" y="1316196"/>
                  </a:lnTo>
                  <a:lnTo>
                    <a:pt x="0" y="225867"/>
                  </a:lnTo>
                  <a:lnTo>
                    <a:pt x="4585" y="180429"/>
                  </a:lnTo>
                  <a:lnTo>
                    <a:pt x="17730" y="138070"/>
                  </a:lnTo>
                  <a:lnTo>
                    <a:pt x="38520" y="99708"/>
                  </a:lnTo>
                  <a:lnTo>
                    <a:pt x="66039" y="66262"/>
                  </a:lnTo>
                  <a:lnTo>
                    <a:pt x="99373" y="38649"/>
                  </a:lnTo>
                  <a:lnTo>
                    <a:pt x="137606" y="17789"/>
                  </a:lnTo>
                  <a:lnTo>
                    <a:pt x="179823" y="4600"/>
                  </a:lnTo>
                  <a:lnTo>
                    <a:pt x="225108" y="0"/>
                  </a:lnTo>
                  <a:lnTo>
                    <a:pt x="3226519" y="0"/>
                  </a:lnTo>
                  <a:lnTo>
                    <a:pt x="3271805" y="4600"/>
                  </a:lnTo>
                  <a:lnTo>
                    <a:pt x="3314022" y="17789"/>
                  </a:lnTo>
                  <a:lnTo>
                    <a:pt x="3352255" y="38649"/>
                  </a:lnTo>
                  <a:lnTo>
                    <a:pt x="3385588" y="66262"/>
                  </a:lnTo>
                  <a:lnTo>
                    <a:pt x="3413108" y="99708"/>
                  </a:lnTo>
                  <a:lnTo>
                    <a:pt x="3433898" y="138070"/>
                  </a:lnTo>
                  <a:lnTo>
                    <a:pt x="3447043" y="180429"/>
                  </a:lnTo>
                  <a:lnTo>
                    <a:pt x="3451628" y="225867"/>
                  </a:lnTo>
                  <a:lnTo>
                    <a:pt x="3451628" y="1316196"/>
                  </a:lnTo>
                  <a:lnTo>
                    <a:pt x="3447043" y="1361634"/>
                  </a:lnTo>
                  <a:lnTo>
                    <a:pt x="3433898" y="1403993"/>
                  </a:lnTo>
                  <a:lnTo>
                    <a:pt x="3413108" y="1442355"/>
                  </a:lnTo>
                  <a:lnTo>
                    <a:pt x="3385588" y="1475801"/>
                  </a:lnTo>
                  <a:lnTo>
                    <a:pt x="3352255" y="1503413"/>
                  </a:lnTo>
                  <a:lnTo>
                    <a:pt x="3314022" y="1524273"/>
                  </a:lnTo>
                  <a:lnTo>
                    <a:pt x="3271805" y="1537463"/>
                  </a:lnTo>
                  <a:lnTo>
                    <a:pt x="3226519" y="15420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13845756" y="6077152"/>
              <a:ext cx="923290" cy="876300"/>
            </a:xfrm>
            <a:custGeom>
              <a:rect b="b" l="l" r="r" t="t"/>
              <a:pathLst>
                <a:path extrusionOk="0" h="876300" w="923290">
                  <a:moveTo>
                    <a:pt x="254063" y="58801"/>
                  </a:moveTo>
                  <a:lnTo>
                    <a:pt x="137502" y="58801"/>
                  </a:lnTo>
                  <a:lnTo>
                    <a:pt x="137502" y="232791"/>
                  </a:lnTo>
                  <a:lnTo>
                    <a:pt x="253047" y="128066"/>
                  </a:lnTo>
                  <a:lnTo>
                    <a:pt x="254063" y="58801"/>
                  </a:lnTo>
                  <a:close/>
                </a:path>
                <a:path extrusionOk="0" h="876300" w="923290">
                  <a:moveTo>
                    <a:pt x="785710" y="676592"/>
                  </a:moveTo>
                  <a:lnTo>
                    <a:pt x="785698" y="445427"/>
                  </a:lnTo>
                  <a:lnTo>
                    <a:pt x="461708" y="157556"/>
                  </a:lnTo>
                  <a:lnTo>
                    <a:pt x="137502" y="445566"/>
                  </a:lnTo>
                  <a:lnTo>
                    <a:pt x="137502" y="857097"/>
                  </a:lnTo>
                  <a:lnTo>
                    <a:pt x="139001" y="864577"/>
                  </a:lnTo>
                  <a:lnTo>
                    <a:pt x="143103" y="870661"/>
                  </a:lnTo>
                  <a:lnTo>
                    <a:pt x="149199" y="874750"/>
                  </a:lnTo>
                  <a:lnTo>
                    <a:pt x="156654" y="876249"/>
                  </a:lnTo>
                  <a:lnTo>
                    <a:pt x="359270" y="876249"/>
                  </a:lnTo>
                  <a:lnTo>
                    <a:pt x="359270" y="695807"/>
                  </a:lnTo>
                  <a:lnTo>
                    <a:pt x="360768" y="688327"/>
                  </a:lnTo>
                  <a:lnTo>
                    <a:pt x="364845" y="682218"/>
                  </a:lnTo>
                  <a:lnTo>
                    <a:pt x="370916" y="678103"/>
                  </a:lnTo>
                  <a:lnTo>
                    <a:pt x="378358" y="676592"/>
                  </a:lnTo>
                  <a:lnTo>
                    <a:pt x="544855" y="676592"/>
                  </a:lnTo>
                  <a:lnTo>
                    <a:pt x="552297" y="678103"/>
                  </a:lnTo>
                  <a:lnTo>
                    <a:pt x="558368" y="682218"/>
                  </a:lnTo>
                  <a:lnTo>
                    <a:pt x="562444" y="688327"/>
                  </a:lnTo>
                  <a:lnTo>
                    <a:pt x="563943" y="695807"/>
                  </a:lnTo>
                  <a:lnTo>
                    <a:pt x="563943" y="876249"/>
                  </a:lnTo>
                  <a:lnTo>
                    <a:pt x="766610" y="876249"/>
                  </a:lnTo>
                  <a:lnTo>
                    <a:pt x="774065" y="874750"/>
                  </a:lnTo>
                  <a:lnTo>
                    <a:pt x="780135" y="870661"/>
                  </a:lnTo>
                  <a:lnTo>
                    <a:pt x="784212" y="864577"/>
                  </a:lnTo>
                  <a:lnTo>
                    <a:pt x="785710" y="857097"/>
                  </a:lnTo>
                  <a:lnTo>
                    <a:pt x="785710" y="676592"/>
                  </a:lnTo>
                  <a:close/>
                </a:path>
                <a:path extrusionOk="0" h="876300" w="923290">
                  <a:moveTo>
                    <a:pt x="923213" y="408470"/>
                  </a:moveTo>
                  <a:lnTo>
                    <a:pt x="463499" y="0"/>
                  </a:lnTo>
                  <a:lnTo>
                    <a:pt x="461708" y="2082"/>
                  </a:lnTo>
                  <a:lnTo>
                    <a:pt x="459816" y="0"/>
                  </a:lnTo>
                  <a:lnTo>
                    <a:pt x="0" y="408470"/>
                  </a:lnTo>
                  <a:lnTo>
                    <a:pt x="48437" y="463283"/>
                  </a:lnTo>
                  <a:lnTo>
                    <a:pt x="461708" y="96151"/>
                  </a:lnTo>
                  <a:lnTo>
                    <a:pt x="874877" y="463283"/>
                  </a:lnTo>
                  <a:lnTo>
                    <a:pt x="923213" y="408470"/>
                  </a:lnTo>
                  <a:close/>
                </a:path>
              </a:pathLst>
            </a:custGeom>
            <a:solidFill>
              <a:srgbClr val="9DC1C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93" name="Google Shape;293;p37"/>
          <p:cNvSpPr txBox="1"/>
          <p:nvPr/>
        </p:nvSpPr>
        <p:spPr>
          <a:xfrm>
            <a:off x="525962" y="3083113"/>
            <a:ext cx="1416000" cy="7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-152400" lvl="0" marL="177800" marR="25400" rtl="0" algn="l">
              <a:lnSpc>
                <a:spcPct val="115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 Black"/>
                <a:ea typeface="Lato Black"/>
                <a:cs typeface="Lato Black"/>
                <a:sym typeface="Lato Black"/>
              </a:rPr>
              <a:t>SALARIO PREVISTO SOLO  PER LE ESPERIENZE</a:t>
            </a:r>
            <a:endParaRPr sz="900"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ED2945"/>
                </a:solidFill>
                <a:latin typeface="Lato Black"/>
                <a:ea typeface="Lato Black"/>
                <a:cs typeface="Lato Black"/>
                <a:sym typeface="Lato Black"/>
              </a:rPr>
              <a:t>DALLE 8 SETTIMANE IN SU</a:t>
            </a:r>
            <a:endParaRPr sz="900">
              <a:latin typeface="Lato Black"/>
              <a:ea typeface="Lato Black"/>
              <a:cs typeface="Lato Black"/>
              <a:sym typeface="Lato Black"/>
            </a:endParaRPr>
          </a:p>
        </p:txBody>
      </p:sp>
      <p:grpSp>
        <p:nvGrpSpPr>
          <p:cNvPr id="294" name="Google Shape;294;p37"/>
          <p:cNvGrpSpPr/>
          <p:nvPr/>
        </p:nvGrpSpPr>
        <p:grpSpPr>
          <a:xfrm>
            <a:off x="4967843" y="2946502"/>
            <a:ext cx="1895429" cy="771207"/>
            <a:chOff x="9935687" y="5893003"/>
            <a:chExt cx="3790857" cy="1542415"/>
          </a:xfrm>
        </p:grpSpPr>
        <p:sp>
          <p:nvSpPr>
            <p:cNvPr id="295" name="Google Shape;295;p37"/>
            <p:cNvSpPr/>
            <p:nvPr/>
          </p:nvSpPr>
          <p:spPr>
            <a:xfrm>
              <a:off x="10274685" y="5893003"/>
              <a:ext cx="3451859" cy="1542415"/>
            </a:xfrm>
            <a:custGeom>
              <a:rect b="b" l="l" r="r" t="t"/>
              <a:pathLst>
                <a:path extrusionOk="0" h="1542415" w="3451859">
                  <a:moveTo>
                    <a:pt x="3226519" y="1542063"/>
                  </a:moveTo>
                  <a:lnTo>
                    <a:pt x="225108" y="1542063"/>
                  </a:lnTo>
                  <a:lnTo>
                    <a:pt x="179823" y="1537463"/>
                  </a:lnTo>
                  <a:lnTo>
                    <a:pt x="137606" y="1524273"/>
                  </a:lnTo>
                  <a:lnTo>
                    <a:pt x="99373" y="1503413"/>
                  </a:lnTo>
                  <a:lnTo>
                    <a:pt x="66039" y="1475801"/>
                  </a:lnTo>
                  <a:lnTo>
                    <a:pt x="38520" y="1442355"/>
                  </a:lnTo>
                  <a:lnTo>
                    <a:pt x="17730" y="1403993"/>
                  </a:lnTo>
                  <a:lnTo>
                    <a:pt x="4585" y="1361634"/>
                  </a:lnTo>
                  <a:lnTo>
                    <a:pt x="0" y="1316196"/>
                  </a:lnTo>
                  <a:lnTo>
                    <a:pt x="0" y="225867"/>
                  </a:lnTo>
                  <a:lnTo>
                    <a:pt x="4585" y="180429"/>
                  </a:lnTo>
                  <a:lnTo>
                    <a:pt x="17730" y="138070"/>
                  </a:lnTo>
                  <a:lnTo>
                    <a:pt x="38520" y="99708"/>
                  </a:lnTo>
                  <a:lnTo>
                    <a:pt x="66039" y="66262"/>
                  </a:lnTo>
                  <a:lnTo>
                    <a:pt x="99373" y="38649"/>
                  </a:lnTo>
                  <a:lnTo>
                    <a:pt x="137606" y="17789"/>
                  </a:lnTo>
                  <a:lnTo>
                    <a:pt x="179823" y="4600"/>
                  </a:lnTo>
                  <a:lnTo>
                    <a:pt x="225108" y="0"/>
                  </a:lnTo>
                  <a:lnTo>
                    <a:pt x="3226519" y="0"/>
                  </a:lnTo>
                  <a:lnTo>
                    <a:pt x="3271805" y="4600"/>
                  </a:lnTo>
                  <a:lnTo>
                    <a:pt x="3314022" y="17789"/>
                  </a:lnTo>
                  <a:lnTo>
                    <a:pt x="3352255" y="38649"/>
                  </a:lnTo>
                  <a:lnTo>
                    <a:pt x="3385588" y="66262"/>
                  </a:lnTo>
                  <a:lnTo>
                    <a:pt x="3413108" y="99708"/>
                  </a:lnTo>
                  <a:lnTo>
                    <a:pt x="3433898" y="138070"/>
                  </a:lnTo>
                  <a:lnTo>
                    <a:pt x="3447043" y="180429"/>
                  </a:lnTo>
                  <a:lnTo>
                    <a:pt x="3451628" y="225867"/>
                  </a:lnTo>
                  <a:lnTo>
                    <a:pt x="3451628" y="1316196"/>
                  </a:lnTo>
                  <a:lnTo>
                    <a:pt x="3447043" y="1361634"/>
                  </a:lnTo>
                  <a:lnTo>
                    <a:pt x="3433898" y="1403993"/>
                  </a:lnTo>
                  <a:lnTo>
                    <a:pt x="3413108" y="1442355"/>
                  </a:lnTo>
                  <a:lnTo>
                    <a:pt x="3385588" y="1475801"/>
                  </a:lnTo>
                  <a:lnTo>
                    <a:pt x="3352255" y="1503413"/>
                  </a:lnTo>
                  <a:lnTo>
                    <a:pt x="3314022" y="1524273"/>
                  </a:lnTo>
                  <a:lnTo>
                    <a:pt x="3271805" y="1537463"/>
                  </a:lnTo>
                  <a:lnTo>
                    <a:pt x="3226519" y="15420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6" name="Google Shape;296;p37"/>
            <p:cNvSpPr/>
            <p:nvPr/>
          </p:nvSpPr>
          <p:spPr>
            <a:xfrm>
              <a:off x="9935687" y="6210848"/>
              <a:ext cx="636904" cy="955040"/>
            </a:xfrm>
            <a:custGeom>
              <a:rect b="b" l="l" r="r" t="t"/>
              <a:pathLst>
                <a:path extrusionOk="0" h="955040" w="636904">
                  <a:moveTo>
                    <a:pt x="389172" y="700861"/>
                  </a:moveTo>
                  <a:lnTo>
                    <a:pt x="240359" y="700861"/>
                  </a:lnTo>
                  <a:lnTo>
                    <a:pt x="240359" y="535170"/>
                  </a:lnTo>
                  <a:lnTo>
                    <a:pt x="196767" y="525494"/>
                  </a:lnTo>
                  <a:lnTo>
                    <a:pt x="155281" y="513231"/>
                  </a:lnTo>
                  <a:lnTo>
                    <a:pt x="116987" y="497313"/>
                  </a:lnTo>
                  <a:lnTo>
                    <a:pt x="82975" y="476668"/>
                  </a:lnTo>
                  <a:lnTo>
                    <a:pt x="54332" y="450226"/>
                  </a:lnTo>
                  <a:lnTo>
                    <a:pt x="32146" y="416919"/>
                  </a:lnTo>
                  <a:lnTo>
                    <a:pt x="17505" y="375676"/>
                  </a:lnTo>
                  <a:lnTo>
                    <a:pt x="11497" y="325427"/>
                  </a:lnTo>
                  <a:lnTo>
                    <a:pt x="14915" y="280556"/>
                  </a:lnTo>
                  <a:lnTo>
                    <a:pt x="27654" y="240412"/>
                  </a:lnTo>
                  <a:lnTo>
                    <a:pt x="50022" y="204576"/>
                  </a:lnTo>
                  <a:lnTo>
                    <a:pt x="82328" y="172629"/>
                  </a:lnTo>
                  <a:lnTo>
                    <a:pt x="124879" y="144153"/>
                  </a:lnTo>
                  <a:lnTo>
                    <a:pt x="177983" y="118729"/>
                  </a:lnTo>
                  <a:lnTo>
                    <a:pt x="241948" y="95938"/>
                  </a:lnTo>
                  <a:lnTo>
                    <a:pt x="241948" y="0"/>
                  </a:lnTo>
                  <a:lnTo>
                    <a:pt x="385923" y="0"/>
                  </a:lnTo>
                  <a:lnTo>
                    <a:pt x="385923" y="95675"/>
                  </a:lnTo>
                  <a:lnTo>
                    <a:pt x="434012" y="108429"/>
                  </a:lnTo>
                  <a:lnTo>
                    <a:pt x="477794" y="125201"/>
                  </a:lnTo>
                  <a:lnTo>
                    <a:pt x="516774" y="146536"/>
                  </a:lnTo>
                  <a:lnTo>
                    <a:pt x="550458" y="172980"/>
                  </a:lnTo>
                  <a:lnTo>
                    <a:pt x="578348" y="205080"/>
                  </a:lnTo>
                  <a:lnTo>
                    <a:pt x="599952" y="243380"/>
                  </a:lnTo>
                  <a:lnTo>
                    <a:pt x="601974" y="249527"/>
                  </a:lnTo>
                  <a:lnTo>
                    <a:pt x="389232" y="249527"/>
                  </a:lnTo>
                  <a:lnTo>
                    <a:pt x="389232" y="249841"/>
                  </a:lnTo>
                  <a:lnTo>
                    <a:pt x="243851" y="249841"/>
                  </a:lnTo>
                  <a:lnTo>
                    <a:pt x="208581" y="260741"/>
                  </a:lnTo>
                  <a:lnTo>
                    <a:pt x="184138" y="277240"/>
                  </a:lnTo>
                  <a:lnTo>
                    <a:pt x="170599" y="298895"/>
                  </a:lnTo>
                  <a:lnTo>
                    <a:pt x="168043" y="325265"/>
                  </a:lnTo>
                  <a:lnTo>
                    <a:pt x="174745" y="347270"/>
                  </a:lnTo>
                  <a:lnTo>
                    <a:pt x="189645" y="363346"/>
                  </a:lnTo>
                  <a:lnTo>
                    <a:pt x="212696" y="373296"/>
                  </a:lnTo>
                  <a:lnTo>
                    <a:pt x="243851" y="376920"/>
                  </a:lnTo>
                  <a:lnTo>
                    <a:pt x="389232" y="376920"/>
                  </a:lnTo>
                  <a:lnTo>
                    <a:pt x="389232" y="399739"/>
                  </a:lnTo>
                  <a:lnTo>
                    <a:pt x="453533" y="416332"/>
                  </a:lnTo>
                  <a:lnTo>
                    <a:pt x="506828" y="434560"/>
                  </a:lnTo>
                  <a:lnTo>
                    <a:pt x="549857" y="455054"/>
                  </a:lnTo>
                  <a:lnTo>
                    <a:pt x="583355" y="478445"/>
                  </a:lnTo>
                  <a:lnTo>
                    <a:pt x="624718" y="536433"/>
                  </a:lnTo>
                  <a:lnTo>
                    <a:pt x="630097" y="557089"/>
                  </a:lnTo>
                  <a:lnTo>
                    <a:pt x="389172" y="557089"/>
                  </a:lnTo>
                  <a:lnTo>
                    <a:pt x="389172" y="700861"/>
                  </a:lnTo>
                  <a:close/>
                </a:path>
                <a:path extrusionOk="0" h="955040" w="636904">
                  <a:moveTo>
                    <a:pt x="622315" y="340764"/>
                  </a:moveTo>
                  <a:lnTo>
                    <a:pt x="471974" y="340764"/>
                  </a:lnTo>
                  <a:lnTo>
                    <a:pt x="461199" y="309621"/>
                  </a:lnTo>
                  <a:lnTo>
                    <a:pt x="445736" y="282490"/>
                  </a:lnTo>
                  <a:lnTo>
                    <a:pt x="422706" y="261687"/>
                  </a:lnTo>
                  <a:lnTo>
                    <a:pt x="389232" y="249527"/>
                  </a:lnTo>
                  <a:lnTo>
                    <a:pt x="601974" y="249527"/>
                  </a:lnTo>
                  <a:lnTo>
                    <a:pt x="614772" y="288426"/>
                  </a:lnTo>
                  <a:lnTo>
                    <a:pt x="622315" y="340764"/>
                  </a:lnTo>
                  <a:close/>
                </a:path>
                <a:path extrusionOk="0" h="955040" w="636904">
                  <a:moveTo>
                    <a:pt x="389232" y="376920"/>
                  </a:moveTo>
                  <a:lnTo>
                    <a:pt x="243851" y="376920"/>
                  </a:lnTo>
                  <a:lnTo>
                    <a:pt x="243851" y="249841"/>
                  </a:lnTo>
                  <a:lnTo>
                    <a:pt x="389232" y="249841"/>
                  </a:lnTo>
                  <a:lnTo>
                    <a:pt x="389232" y="376920"/>
                  </a:lnTo>
                  <a:close/>
                </a:path>
                <a:path extrusionOk="0" h="955040" w="636904">
                  <a:moveTo>
                    <a:pt x="615973" y="703742"/>
                  </a:moveTo>
                  <a:lnTo>
                    <a:pt x="389172" y="703742"/>
                  </a:lnTo>
                  <a:lnTo>
                    <a:pt x="432117" y="693413"/>
                  </a:lnTo>
                  <a:lnTo>
                    <a:pt x="464279" y="675631"/>
                  </a:lnTo>
                  <a:lnTo>
                    <a:pt x="483958" y="651868"/>
                  </a:lnTo>
                  <a:lnTo>
                    <a:pt x="489453" y="623596"/>
                  </a:lnTo>
                  <a:lnTo>
                    <a:pt x="481201" y="597437"/>
                  </a:lnTo>
                  <a:lnTo>
                    <a:pt x="461163" y="577141"/>
                  </a:lnTo>
                  <a:lnTo>
                    <a:pt x="430200" y="563446"/>
                  </a:lnTo>
                  <a:lnTo>
                    <a:pt x="389172" y="557089"/>
                  </a:lnTo>
                  <a:lnTo>
                    <a:pt x="630097" y="557089"/>
                  </a:lnTo>
                  <a:lnTo>
                    <a:pt x="634057" y="572292"/>
                  </a:lnTo>
                  <a:lnTo>
                    <a:pt x="636818" y="613567"/>
                  </a:lnTo>
                  <a:lnTo>
                    <a:pt x="632283" y="657045"/>
                  </a:lnTo>
                  <a:lnTo>
                    <a:pt x="619461" y="697512"/>
                  </a:lnTo>
                  <a:lnTo>
                    <a:pt x="615973" y="703742"/>
                  </a:lnTo>
                  <a:close/>
                </a:path>
                <a:path extrusionOk="0" h="955040" w="636904">
                  <a:moveTo>
                    <a:pt x="387319" y="954554"/>
                  </a:moveTo>
                  <a:lnTo>
                    <a:pt x="244357" y="954554"/>
                  </a:lnTo>
                  <a:lnTo>
                    <a:pt x="244357" y="855976"/>
                  </a:lnTo>
                  <a:lnTo>
                    <a:pt x="195632" y="839422"/>
                  </a:lnTo>
                  <a:lnTo>
                    <a:pt x="151332" y="818944"/>
                  </a:lnTo>
                  <a:lnTo>
                    <a:pt x="111842" y="794108"/>
                  </a:lnTo>
                  <a:lnTo>
                    <a:pt x="77547" y="764479"/>
                  </a:lnTo>
                  <a:lnTo>
                    <a:pt x="48831" y="729622"/>
                  </a:lnTo>
                  <a:lnTo>
                    <a:pt x="26078" y="689104"/>
                  </a:lnTo>
                  <a:lnTo>
                    <a:pt x="9673" y="642488"/>
                  </a:lnTo>
                  <a:lnTo>
                    <a:pt x="0" y="589342"/>
                  </a:lnTo>
                  <a:lnTo>
                    <a:pt x="153387" y="589342"/>
                  </a:lnTo>
                  <a:lnTo>
                    <a:pt x="163965" y="624184"/>
                  </a:lnTo>
                  <a:lnTo>
                    <a:pt x="179816" y="655998"/>
                  </a:lnTo>
                  <a:lnTo>
                    <a:pt x="204196" y="682364"/>
                  </a:lnTo>
                  <a:lnTo>
                    <a:pt x="240359" y="700861"/>
                  </a:lnTo>
                  <a:lnTo>
                    <a:pt x="389172" y="700861"/>
                  </a:lnTo>
                  <a:lnTo>
                    <a:pt x="389172" y="703742"/>
                  </a:lnTo>
                  <a:lnTo>
                    <a:pt x="615973" y="703742"/>
                  </a:lnTo>
                  <a:lnTo>
                    <a:pt x="598689" y="734607"/>
                  </a:lnTo>
                  <a:lnTo>
                    <a:pt x="570303" y="767969"/>
                  </a:lnTo>
                  <a:lnTo>
                    <a:pt x="534637" y="797239"/>
                  </a:lnTo>
                  <a:lnTo>
                    <a:pt x="492027" y="822055"/>
                  </a:lnTo>
                  <a:lnTo>
                    <a:pt x="442810" y="842058"/>
                  </a:lnTo>
                  <a:lnTo>
                    <a:pt x="387319" y="856886"/>
                  </a:lnTo>
                  <a:lnTo>
                    <a:pt x="387319" y="954554"/>
                  </a:lnTo>
                  <a:close/>
                </a:path>
              </a:pathLst>
            </a:custGeom>
            <a:solidFill>
              <a:srgbClr val="F4BC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97" name="Google Shape;297;p37"/>
          <p:cNvSpPr txBox="1"/>
          <p:nvPr/>
        </p:nvSpPr>
        <p:spPr>
          <a:xfrm>
            <a:off x="5520465" y="3260688"/>
            <a:ext cx="10524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 Black"/>
                <a:ea typeface="Lato Black"/>
                <a:cs typeface="Lato Black"/>
                <a:sym typeface="Lato Black"/>
              </a:rPr>
              <a:t>SALARIO PREVISTO</a:t>
            </a:r>
            <a:endParaRPr sz="9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98" name="Google Shape;298;p37"/>
          <p:cNvSpPr txBox="1"/>
          <p:nvPr/>
        </p:nvSpPr>
        <p:spPr>
          <a:xfrm>
            <a:off x="2693629" y="3202258"/>
            <a:ext cx="952500" cy="1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6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 Black"/>
                <a:ea typeface="Lato Black"/>
                <a:cs typeface="Lato Black"/>
                <a:sym typeface="Lato Black"/>
              </a:rPr>
              <a:t>SPESSO INCLUSA</a:t>
            </a:r>
            <a:endParaRPr sz="9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99" name="Google Shape;299;p37"/>
          <p:cNvSpPr txBox="1"/>
          <p:nvPr/>
        </p:nvSpPr>
        <p:spPr>
          <a:xfrm>
            <a:off x="7379609" y="2966754"/>
            <a:ext cx="14091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7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 Black"/>
                <a:ea typeface="Lato Black"/>
                <a:cs typeface="Lato Black"/>
                <a:sym typeface="Lato Black"/>
              </a:rPr>
              <a:t>&lt; 8 SETTIMANE: INCLUSO</a:t>
            </a:r>
            <a:endParaRPr sz="900"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12700" marR="330200" rtl="0" algn="l">
              <a:lnSpc>
                <a:spcPct val="114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 Black"/>
                <a:ea typeface="Lato Black"/>
                <a:cs typeface="Lato Black"/>
                <a:sym typeface="Lato Black"/>
              </a:rPr>
              <a:t>&gt; 8 SETTIMANE:  PREVISTO MA NON  PAGATO</a:t>
            </a:r>
            <a:endParaRPr sz="900">
              <a:latin typeface="Lato Black"/>
              <a:ea typeface="Lato Black"/>
              <a:cs typeface="Lato Black"/>
              <a:sym typeface="Lato Black"/>
            </a:endParaRPr>
          </a:p>
        </p:txBody>
      </p:sp>
      <p:grpSp>
        <p:nvGrpSpPr>
          <p:cNvPr id="300" name="Google Shape;300;p37"/>
          <p:cNvGrpSpPr/>
          <p:nvPr/>
        </p:nvGrpSpPr>
        <p:grpSpPr>
          <a:xfrm>
            <a:off x="3060344" y="3859652"/>
            <a:ext cx="3018790" cy="1036320"/>
            <a:chOff x="6120688" y="7719303"/>
            <a:chExt cx="6037580" cy="2072640"/>
          </a:xfrm>
        </p:grpSpPr>
        <p:sp>
          <p:nvSpPr>
            <p:cNvPr id="301" name="Google Shape;301;p37"/>
            <p:cNvSpPr/>
            <p:nvPr/>
          </p:nvSpPr>
          <p:spPr>
            <a:xfrm>
              <a:off x="6120688" y="7719303"/>
              <a:ext cx="6037580" cy="2072640"/>
            </a:xfrm>
            <a:custGeom>
              <a:rect b="b" l="l" r="r" t="t"/>
              <a:pathLst>
                <a:path extrusionOk="0" h="2072640" w="6037580">
                  <a:moveTo>
                    <a:pt x="5811870" y="2072056"/>
                  </a:moveTo>
                  <a:lnTo>
                    <a:pt x="225416" y="2072056"/>
                  </a:lnTo>
                  <a:lnTo>
                    <a:pt x="180068" y="2067456"/>
                  </a:lnTo>
                  <a:lnTo>
                    <a:pt x="137794" y="2054267"/>
                  </a:lnTo>
                  <a:lnTo>
                    <a:pt x="99509" y="2033407"/>
                  </a:lnTo>
                  <a:lnTo>
                    <a:pt x="66129" y="2005794"/>
                  </a:lnTo>
                  <a:lnTo>
                    <a:pt x="38572" y="1972348"/>
                  </a:lnTo>
                  <a:lnTo>
                    <a:pt x="17754" y="1933986"/>
                  </a:lnTo>
                  <a:lnTo>
                    <a:pt x="4591" y="1891627"/>
                  </a:lnTo>
                  <a:lnTo>
                    <a:pt x="0" y="1846189"/>
                  </a:lnTo>
                  <a:lnTo>
                    <a:pt x="0" y="225867"/>
                  </a:lnTo>
                  <a:lnTo>
                    <a:pt x="4591" y="180429"/>
                  </a:lnTo>
                  <a:lnTo>
                    <a:pt x="17754" y="138070"/>
                  </a:lnTo>
                  <a:lnTo>
                    <a:pt x="38572" y="99708"/>
                  </a:lnTo>
                  <a:lnTo>
                    <a:pt x="66129" y="66262"/>
                  </a:lnTo>
                  <a:lnTo>
                    <a:pt x="99509" y="38649"/>
                  </a:lnTo>
                  <a:lnTo>
                    <a:pt x="137794" y="17789"/>
                  </a:lnTo>
                  <a:lnTo>
                    <a:pt x="180068" y="4600"/>
                  </a:lnTo>
                  <a:lnTo>
                    <a:pt x="225416" y="0"/>
                  </a:lnTo>
                  <a:lnTo>
                    <a:pt x="5811870" y="0"/>
                  </a:lnTo>
                  <a:lnTo>
                    <a:pt x="5857217" y="4600"/>
                  </a:lnTo>
                  <a:lnTo>
                    <a:pt x="5899492" y="17789"/>
                  </a:lnTo>
                  <a:lnTo>
                    <a:pt x="5937777" y="38649"/>
                  </a:lnTo>
                  <a:lnTo>
                    <a:pt x="5971156" y="66262"/>
                  </a:lnTo>
                  <a:lnTo>
                    <a:pt x="5998713" y="99708"/>
                  </a:lnTo>
                  <a:lnTo>
                    <a:pt x="6019532" y="138070"/>
                  </a:lnTo>
                  <a:lnTo>
                    <a:pt x="6032695" y="180429"/>
                  </a:lnTo>
                  <a:lnTo>
                    <a:pt x="6037286" y="225867"/>
                  </a:lnTo>
                  <a:lnTo>
                    <a:pt x="6037286" y="1846189"/>
                  </a:lnTo>
                  <a:lnTo>
                    <a:pt x="6032695" y="1891627"/>
                  </a:lnTo>
                  <a:lnTo>
                    <a:pt x="6019532" y="1933986"/>
                  </a:lnTo>
                  <a:lnTo>
                    <a:pt x="5998713" y="1972348"/>
                  </a:lnTo>
                  <a:lnTo>
                    <a:pt x="5971156" y="2005794"/>
                  </a:lnTo>
                  <a:lnTo>
                    <a:pt x="5937777" y="2033407"/>
                  </a:lnTo>
                  <a:lnTo>
                    <a:pt x="5899492" y="2054267"/>
                  </a:lnTo>
                  <a:lnTo>
                    <a:pt x="5857217" y="2067456"/>
                  </a:lnTo>
                  <a:lnTo>
                    <a:pt x="5811870" y="20720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2" name="Google Shape;302;p37"/>
            <p:cNvSpPr/>
            <p:nvPr/>
          </p:nvSpPr>
          <p:spPr>
            <a:xfrm>
              <a:off x="6296883" y="8147775"/>
              <a:ext cx="72000" cy="72000"/>
            </a:xfrm>
            <a:prstGeom prst="rect">
              <a:avLst/>
            </a:pr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3" name="Google Shape;303;p37"/>
            <p:cNvSpPr/>
            <p:nvPr/>
          </p:nvSpPr>
          <p:spPr>
            <a:xfrm>
              <a:off x="6296883" y="8748973"/>
              <a:ext cx="72000" cy="72000"/>
            </a:xfrm>
            <a:prstGeom prst="rect">
              <a:avLst/>
            </a:pr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04" name="Google Shape;304;p37"/>
          <p:cNvSpPr txBox="1"/>
          <p:nvPr/>
        </p:nvSpPr>
        <p:spPr>
          <a:xfrm>
            <a:off x="3229035" y="3648570"/>
            <a:ext cx="2601300" cy="11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50">
            <a:sp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ED2945"/>
                </a:solidFill>
                <a:latin typeface="Lato"/>
                <a:ea typeface="Lato"/>
                <a:cs typeface="Lato"/>
                <a:sym typeface="Lato"/>
              </a:rPr>
              <a:t>REQUISITI: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0" lvl="0" marL="12700" marR="25400" rtl="0" algn="l">
              <a:lnSpc>
                <a:spcPct val="115999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" sz="900">
                <a:latin typeface="Lato Black"/>
                <a:ea typeface="Lato Black"/>
                <a:cs typeface="Lato Black"/>
                <a:sym typeface="Lato Black"/>
              </a:rPr>
              <a:t>COMPETENZE PARI AL B2\C1 IN INGLESE (ANCHE  NON CERTIFICATE)</a:t>
            </a:r>
            <a:endParaRPr sz="900"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900">
                <a:latin typeface="Lato Black"/>
                <a:ea typeface="Lato Black"/>
                <a:cs typeface="Lato Black"/>
                <a:sym typeface="Lato Black"/>
              </a:rPr>
              <a:t>ESPERIENZE DI VOLONTARIATO\LAVORATIVE</a:t>
            </a:r>
            <a:endParaRPr sz="900"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12700" marR="0" rtl="0" algn="l">
              <a:lnSpc>
                <a:spcPct val="11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ED2945"/>
                </a:solidFill>
                <a:latin typeface="Lato Black"/>
                <a:ea typeface="Lato Black"/>
                <a:cs typeface="Lato Black"/>
                <a:sym typeface="Lato Black"/>
              </a:rPr>
              <a:t>*PREFERIBILMENTE COERENTI CON IL PROGETTO  SCELTO</a:t>
            </a:r>
            <a:endParaRPr sz="9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05" name="Google Shape;305;p37"/>
          <p:cNvSpPr txBox="1"/>
          <p:nvPr>
            <p:ph type="title"/>
          </p:nvPr>
        </p:nvSpPr>
        <p:spPr>
          <a:xfrm>
            <a:off x="2317339" y="82765"/>
            <a:ext cx="45093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215900" rtl="0" algn="ctr">
              <a:lnSpc>
                <a:spcPct val="1155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B9C2"/>
                </a:solidFill>
              </a:rPr>
              <a:t>GLOBAL TALENT - GTa</a:t>
            </a:r>
            <a:endParaRPr/>
          </a:p>
          <a:p>
            <a:pPr indent="0" lvl="0" marL="215900" marR="12700" rtl="0" algn="ctr">
              <a:lnSpc>
                <a:spcPct val="1064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ESPERIENZA DI TIROCINIO</a:t>
            </a:r>
            <a:endParaRPr sz="900"/>
          </a:p>
        </p:txBody>
      </p:sp>
      <p:pic>
        <p:nvPicPr>
          <p:cNvPr id="306" name="Google Shape;306;p37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8439150" y="0"/>
            <a:ext cx="476248" cy="77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8"/>
          <p:cNvSpPr/>
          <p:nvPr/>
        </p:nvSpPr>
        <p:spPr>
          <a:xfrm>
            <a:off x="2489972" y="4728195"/>
            <a:ext cx="6653213" cy="328613"/>
          </a:xfrm>
          <a:custGeom>
            <a:rect b="b" l="l" r="r" t="t"/>
            <a:pathLst>
              <a:path extrusionOk="0" h="657225" w="13306425">
                <a:moveTo>
                  <a:pt x="13306425" y="657225"/>
                </a:moveTo>
                <a:lnTo>
                  <a:pt x="0" y="657225"/>
                </a:lnTo>
                <a:lnTo>
                  <a:pt x="0" y="0"/>
                </a:lnTo>
                <a:lnTo>
                  <a:pt x="13306425" y="0"/>
                </a:lnTo>
                <a:lnTo>
                  <a:pt x="13306425" y="657225"/>
                </a:lnTo>
                <a:close/>
              </a:path>
            </a:pathLst>
          </a:custGeom>
          <a:solidFill>
            <a:srgbClr val="037EF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312" name="Google Shape;312;p38"/>
          <p:cNvSpPr/>
          <p:nvPr/>
        </p:nvSpPr>
        <p:spPr>
          <a:xfrm>
            <a:off x="128537" y="4752471"/>
            <a:ext cx="2229000" cy="304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grpSp>
        <p:nvGrpSpPr>
          <p:cNvPr id="313" name="Google Shape;313;p38"/>
          <p:cNvGrpSpPr/>
          <p:nvPr/>
        </p:nvGrpSpPr>
        <p:grpSpPr>
          <a:xfrm>
            <a:off x="4904895" y="1162406"/>
            <a:ext cx="1918768" cy="771207"/>
            <a:chOff x="9809791" y="2324812"/>
            <a:chExt cx="3837536" cy="1542414"/>
          </a:xfrm>
        </p:grpSpPr>
        <p:sp>
          <p:nvSpPr>
            <p:cNvPr id="314" name="Google Shape;314;p38"/>
            <p:cNvSpPr/>
            <p:nvPr/>
          </p:nvSpPr>
          <p:spPr>
            <a:xfrm>
              <a:off x="10195468" y="2324812"/>
              <a:ext cx="3451859" cy="1542414"/>
            </a:xfrm>
            <a:custGeom>
              <a:rect b="b" l="l" r="r" t="t"/>
              <a:pathLst>
                <a:path extrusionOk="0" h="1542414" w="3451859">
                  <a:moveTo>
                    <a:pt x="3226519" y="1542063"/>
                  </a:moveTo>
                  <a:lnTo>
                    <a:pt x="225108" y="1542063"/>
                  </a:lnTo>
                  <a:lnTo>
                    <a:pt x="179823" y="1537463"/>
                  </a:lnTo>
                  <a:lnTo>
                    <a:pt x="137606" y="1524273"/>
                  </a:lnTo>
                  <a:lnTo>
                    <a:pt x="99373" y="1503413"/>
                  </a:lnTo>
                  <a:lnTo>
                    <a:pt x="66039" y="1475801"/>
                  </a:lnTo>
                  <a:lnTo>
                    <a:pt x="38520" y="1442355"/>
                  </a:lnTo>
                  <a:lnTo>
                    <a:pt x="17730" y="1403993"/>
                  </a:lnTo>
                  <a:lnTo>
                    <a:pt x="4585" y="1361634"/>
                  </a:lnTo>
                  <a:lnTo>
                    <a:pt x="0" y="1316196"/>
                  </a:lnTo>
                  <a:lnTo>
                    <a:pt x="0" y="225867"/>
                  </a:lnTo>
                  <a:lnTo>
                    <a:pt x="4585" y="180429"/>
                  </a:lnTo>
                  <a:lnTo>
                    <a:pt x="17730" y="138070"/>
                  </a:lnTo>
                  <a:lnTo>
                    <a:pt x="38520" y="99708"/>
                  </a:lnTo>
                  <a:lnTo>
                    <a:pt x="66039" y="66262"/>
                  </a:lnTo>
                  <a:lnTo>
                    <a:pt x="99373" y="38649"/>
                  </a:lnTo>
                  <a:lnTo>
                    <a:pt x="137606" y="17789"/>
                  </a:lnTo>
                  <a:lnTo>
                    <a:pt x="179823" y="4600"/>
                  </a:lnTo>
                  <a:lnTo>
                    <a:pt x="225108" y="0"/>
                  </a:lnTo>
                  <a:lnTo>
                    <a:pt x="3226519" y="0"/>
                  </a:lnTo>
                  <a:lnTo>
                    <a:pt x="3271805" y="4600"/>
                  </a:lnTo>
                  <a:lnTo>
                    <a:pt x="3314022" y="17789"/>
                  </a:lnTo>
                  <a:lnTo>
                    <a:pt x="3352255" y="38649"/>
                  </a:lnTo>
                  <a:lnTo>
                    <a:pt x="3385588" y="66262"/>
                  </a:lnTo>
                  <a:lnTo>
                    <a:pt x="3413108" y="99708"/>
                  </a:lnTo>
                  <a:lnTo>
                    <a:pt x="3433898" y="138070"/>
                  </a:lnTo>
                  <a:lnTo>
                    <a:pt x="3447043" y="180429"/>
                  </a:lnTo>
                  <a:lnTo>
                    <a:pt x="3451628" y="225867"/>
                  </a:lnTo>
                  <a:lnTo>
                    <a:pt x="3451628" y="1316196"/>
                  </a:lnTo>
                  <a:lnTo>
                    <a:pt x="3447043" y="1361634"/>
                  </a:lnTo>
                  <a:lnTo>
                    <a:pt x="3433898" y="1403993"/>
                  </a:lnTo>
                  <a:lnTo>
                    <a:pt x="3413108" y="1442355"/>
                  </a:lnTo>
                  <a:lnTo>
                    <a:pt x="3385588" y="1475801"/>
                  </a:lnTo>
                  <a:lnTo>
                    <a:pt x="3352255" y="1503413"/>
                  </a:lnTo>
                  <a:lnTo>
                    <a:pt x="3314022" y="1524273"/>
                  </a:lnTo>
                  <a:lnTo>
                    <a:pt x="3271805" y="1537463"/>
                  </a:lnTo>
                  <a:lnTo>
                    <a:pt x="3226519" y="15420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5" name="Google Shape;315;p38"/>
            <p:cNvSpPr/>
            <p:nvPr/>
          </p:nvSpPr>
          <p:spPr>
            <a:xfrm>
              <a:off x="9810459" y="2855600"/>
              <a:ext cx="684529" cy="647064"/>
            </a:xfrm>
            <a:custGeom>
              <a:rect b="b" l="l" r="r" t="t"/>
              <a:pathLst>
                <a:path extrusionOk="0" h="647064" w="684529">
                  <a:moveTo>
                    <a:pt x="664470" y="646800"/>
                  </a:moveTo>
                  <a:lnTo>
                    <a:pt x="19466" y="646800"/>
                  </a:lnTo>
                  <a:lnTo>
                    <a:pt x="10291" y="640521"/>
                  </a:lnTo>
                  <a:lnTo>
                    <a:pt x="2761" y="629184"/>
                  </a:lnTo>
                  <a:lnTo>
                    <a:pt x="0" y="615302"/>
                  </a:lnTo>
                  <a:lnTo>
                    <a:pt x="0" y="35665"/>
                  </a:lnTo>
                  <a:lnTo>
                    <a:pt x="2761" y="21783"/>
                  </a:lnTo>
                  <a:lnTo>
                    <a:pt x="10291" y="10446"/>
                  </a:lnTo>
                  <a:lnTo>
                    <a:pt x="21459" y="2802"/>
                  </a:lnTo>
                  <a:lnTo>
                    <a:pt x="35135" y="0"/>
                  </a:lnTo>
                  <a:lnTo>
                    <a:pt x="648792" y="0"/>
                  </a:lnTo>
                  <a:lnTo>
                    <a:pt x="662474" y="2802"/>
                  </a:lnTo>
                  <a:lnTo>
                    <a:pt x="673657" y="10446"/>
                  </a:lnTo>
                  <a:lnTo>
                    <a:pt x="681201" y="21783"/>
                  </a:lnTo>
                  <a:lnTo>
                    <a:pt x="683969" y="35665"/>
                  </a:lnTo>
                  <a:lnTo>
                    <a:pt x="683969" y="615302"/>
                  </a:lnTo>
                  <a:lnTo>
                    <a:pt x="681201" y="629184"/>
                  </a:lnTo>
                  <a:lnTo>
                    <a:pt x="673657" y="640521"/>
                  </a:lnTo>
                  <a:lnTo>
                    <a:pt x="664470" y="646800"/>
                  </a:lnTo>
                  <a:close/>
                </a:path>
              </a:pathLst>
            </a:custGeom>
            <a:solidFill>
              <a:srgbClr val="AAC7D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6" name="Google Shape;316;p38"/>
            <p:cNvSpPr/>
            <p:nvPr/>
          </p:nvSpPr>
          <p:spPr>
            <a:xfrm>
              <a:off x="9809791" y="2823959"/>
              <a:ext cx="683895" cy="647700"/>
            </a:xfrm>
            <a:custGeom>
              <a:rect b="b" l="l" r="r" t="t"/>
              <a:pathLst>
                <a:path extrusionOk="0" h="647700" w="683895">
                  <a:moveTo>
                    <a:pt x="646205" y="647325"/>
                  </a:moveTo>
                  <a:lnTo>
                    <a:pt x="37179" y="647325"/>
                  </a:lnTo>
                  <a:lnTo>
                    <a:pt x="22709" y="644358"/>
                  </a:lnTo>
                  <a:lnTo>
                    <a:pt x="10891" y="636264"/>
                  </a:lnTo>
                  <a:lnTo>
                    <a:pt x="2922" y="624254"/>
                  </a:lnTo>
                  <a:lnTo>
                    <a:pt x="0" y="609541"/>
                  </a:lnTo>
                  <a:lnTo>
                    <a:pt x="0" y="37783"/>
                  </a:lnTo>
                  <a:lnTo>
                    <a:pt x="2922" y="23070"/>
                  </a:lnTo>
                  <a:lnTo>
                    <a:pt x="10891" y="11060"/>
                  </a:lnTo>
                  <a:lnTo>
                    <a:pt x="22709" y="2967"/>
                  </a:lnTo>
                  <a:lnTo>
                    <a:pt x="37179" y="0"/>
                  </a:lnTo>
                  <a:lnTo>
                    <a:pt x="646205" y="0"/>
                  </a:lnTo>
                  <a:lnTo>
                    <a:pt x="660699" y="2967"/>
                  </a:lnTo>
                  <a:lnTo>
                    <a:pt x="672530" y="11060"/>
                  </a:lnTo>
                  <a:lnTo>
                    <a:pt x="680503" y="23070"/>
                  </a:lnTo>
                  <a:lnTo>
                    <a:pt x="683426" y="37783"/>
                  </a:lnTo>
                  <a:lnTo>
                    <a:pt x="683426" y="609541"/>
                  </a:lnTo>
                  <a:lnTo>
                    <a:pt x="680503" y="624254"/>
                  </a:lnTo>
                  <a:lnTo>
                    <a:pt x="672530" y="636264"/>
                  </a:lnTo>
                  <a:lnTo>
                    <a:pt x="660699" y="644358"/>
                  </a:lnTo>
                  <a:lnTo>
                    <a:pt x="646205" y="647325"/>
                  </a:lnTo>
                  <a:close/>
                </a:path>
              </a:pathLst>
            </a:custGeom>
            <a:solidFill>
              <a:srgbClr val="E6ECE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7" name="Google Shape;317;p38"/>
            <p:cNvSpPr/>
            <p:nvPr/>
          </p:nvSpPr>
          <p:spPr>
            <a:xfrm>
              <a:off x="9809791" y="2823959"/>
              <a:ext cx="683895" cy="156844"/>
            </a:xfrm>
            <a:custGeom>
              <a:rect b="b" l="l" r="r" t="t"/>
              <a:pathLst>
                <a:path extrusionOk="0" h="156844" w="683895">
                  <a:moveTo>
                    <a:pt x="683426" y="156811"/>
                  </a:moveTo>
                  <a:lnTo>
                    <a:pt x="0" y="156811"/>
                  </a:lnTo>
                  <a:lnTo>
                    <a:pt x="0" y="37783"/>
                  </a:lnTo>
                  <a:lnTo>
                    <a:pt x="2922" y="23070"/>
                  </a:lnTo>
                  <a:lnTo>
                    <a:pt x="10891" y="11060"/>
                  </a:lnTo>
                  <a:lnTo>
                    <a:pt x="22709" y="2967"/>
                  </a:lnTo>
                  <a:lnTo>
                    <a:pt x="37179" y="0"/>
                  </a:lnTo>
                  <a:lnTo>
                    <a:pt x="646205" y="0"/>
                  </a:lnTo>
                  <a:lnTo>
                    <a:pt x="660699" y="2967"/>
                  </a:lnTo>
                  <a:lnTo>
                    <a:pt x="672530" y="11060"/>
                  </a:lnTo>
                  <a:lnTo>
                    <a:pt x="680503" y="23070"/>
                  </a:lnTo>
                  <a:lnTo>
                    <a:pt x="683426" y="37783"/>
                  </a:lnTo>
                  <a:lnTo>
                    <a:pt x="683426" y="156811"/>
                  </a:lnTo>
                  <a:close/>
                </a:path>
              </a:pathLst>
            </a:custGeom>
            <a:solidFill>
              <a:srgbClr val="ED294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8" name="Google Shape;318;p38"/>
            <p:cNvSpPr/>
            <p:nvPr/>
          </p:nvSpPr>
          <p:spPr>
            <a:xfrm>
              <a:off x="9897453" y="2778721"/>
              <a:ext cx="508634" cy="107950"/>
            </a:xfrm>
            <a:custGeom>
              <a:rect b="b" l="l" r="r" t="t"/>
              <a:pathLst>
                <a:path extrusionOk="0" h="107950" w="508634">
                  <a:moveTo>
                    <a:pt x="38811" y="19697"/>
                  </a:moveTo>
                  <a:lnTo>
                    <a:pt x="37287" y="12026"/>
                  </a:lnTo>
                  <a:lnTo>
                    <a:pt x="33134" y="5765"/>
                  </a:lnTo>
                  <a:lnTo>
                    <a:pt x="26962" y="1549"/>
                  </a:lnTo>
                  <a:lnTo>
                    <a:pt x="19405" y="0"/>
                  </a:lnTo>
                  <a:lnTo>
                    <a:pt x="11849" y="1549"/>
                  </a:lnTo>
                  <a:lnTo>
                    <a:pt x="5689" y="5765"/>
                  </a:lnTo>
                  <a:lnTo>
                    <a:pt x="1524" y="12026"/>
                  </a:lnTo>
                  <a:lnTo>
                    <a:pt x="0" y="19697"/>
                  </a:lnTo>
                  <a:lnTo>
                    <a:pt x="0" y="88074"/>
                  </a:lnTo>
                  <a:lnTo>
                    <a:pt x="1524" y="95745"/>
                  </a:lnTo>
                  <a:lnTo>
                    <a:pt x="5689" y="102019"/>
                  </a:lnTo>
                  <a:lnTo>
                    <a:pt x="11849" y="106248"/>
                  </a:lnTo>
                  <a:lnTo>
                    <a:pt x="19405" y="107810"/>
                  </a:lnTo>
                  <a:lnTo>
                    <a:pt x="26962" y="106248"/>
                  </a:lnTo>
                  <a:lnTo>
                    <a:pt x="33134" y="102019"/>
                  </a:lnTo>
                  <a:lnTo>
                    <a:pt x="37287" y="95745"/>
                  </a:lnTo>
                  <a:lnTo>
                    <a:pt x="38811" y="88074"/>
                  </a:lnTo>
                  <a:lnTo>
                    <a:pt x="38811" y="19697"/>
                  </a:lnTo>
                  <a:close/>
                </a:path>
                <a:path extrusionOk="0" h="107950" w="508634">
                  <a:moveTo>
                    <a:pt x="156108" y="19697"/>
                  </a:moveTo>
                  <a:lnTo>
                    <a:pt x="154584" y="12026"/>
                  </a:lnTo>
                  <a:lnTo>
                    <a:pt x="150431" y="5765"/>
                  </a:lnTo>
                  <a:lnTo>
                    <a:pt x="144284" y="1549"/>
                  </a:lnTo>
                  <a:lnTo>
                    <a:pt x="136753" y="0"/>
                  </a:lnTo>
                  <a:lnTo>
                    <a:pt x="129171" y="1549"/>
                  </a:lnTo>
                  <a:lnTo>
                    <a:pt x="122986" y="5765"/>
                  </a:lnTo>
                  <a:lnTo>
                    <a:pt x="118821" y="12026"/>
                  </a:lnTo>
                  <a:lnTo>
                    <a:pt x="117297" y="19697"/>
                  </a:lnTo>
                  <a:lnTo>
                    <a:pt x="117297" y="88074"/>
                  </a:lnTo>
                  <a:lnTo>
                    <a:pt x="118821" y="95745"/>
                  </a:lnTo>
                  <a:lnTo>
                    <a:pt x="122986" y="102019"/>
                  </a:lnTo>
                  <a:lnTo>
                    <a:pt x="129171" y="106248"/>
                  </a:lnTo>
                  <a:lnTo>
                    <a:pt x="136753" y="107810"/>
                  </a:lnTo>
                  <a:lnTo>
                    <a:pt x="144284" y="106248"/>
                  </a:lnTo>
                  <a:lnTo>
                    <a:pt x="150431" y="102019"/>
                  </a:lnTo>
                  <a:lnTo>
                    <a:pt x="154584" y="95745"/>
                  </a:lnTo>
                  <a:lnTo>
                    <a:pt x="156108" y="88074"/>
                  </a:lnTo>
                  <a:lnTo>
                    <a:pt x="156108" y="19697"/>
                  </a:lnTo>
                  <a:close/>
                </a:path>
                <a:path extrusionOk="0" h="107950" w="508634">
                  <a:moveTo>
                    <a:pt x="273443" y="19697"/>
                  </a:moveTo>
                  <a:lnTo>
                    <a:pt x="271919" y="12026"/>
                  </a:lnTo>
                  <a:lnTo>
                    <a:pt x="267766" y="5765"/>
                  </a:lnTo>
                  <a:lnTo>
                    <a:pt x="261607" y="1549"/>
                  </a:lnTo>
                  <a:lnTo>
                    <a:pt x="254050" y="0"/>
                  </a:lnTo>
                  <a:lnTo>
                    <a:pt x="246494" y="1549"/>
                  </a:lnTo>
                  <a:lnTo>
                    <a:pt x="240322" y="5765"/>
                  </a:lnTo>
                  <a:lnTo>
                    <a:pt x="236169" y="12026"/>
                  </a:lnTo>
                  <a:lnTo>
                    <a:pt x="234645" y="19697"/>
                  </a:lnTo>
                  <a:lnTo>
                    <a:pt x="234645" y="88074"/>
                  </a:lnTo>
                  <a:lnTo>
                    <a:pt x="236169" y="95745"/>
                  </a:lnTo>
                  <a:lnTo>
                    <a:pt x="240322" y="102019"/>
                  </a:lnTo>
                  <a:lnTo>
                    <a:pt x="246494" y="106248"/>
                  </a:lnTo>
                  <a:lnTo>
                    <a:pt x="254050" y="107810"/>
                  </a:lnTo>
                  <a:lnTo>
                    <a:pt x="261607" y="106248"/>
                  </a:lnTo>
                  <a:lnTo>
                    <a:pt x="267766" y="102019"/>
                  </a:lnTo>
                  <a:lnTo>
                    <a:pt x="271919" y="95745"/>
                  </a:lnTo>
                  <a:lnTo>
                    <a:pt x="273443" y="88074"/>
                  </a:lnTo>
                  <a:lnTo>
                    <a:pt x="273443" y="19697"/>
                  </a:lnTo>
                  <a:close/>
                </a:path>
                <a:path extrusionOk="0" h="107950" w="508634">
                  <a:moveTo>
                    <a:pt x="390791" y="19697"/>
                  </a:moveTo>
                  <a:lnTo>
                    <a:pt x="389255" y="12026"/>
                  </a:lnTo>
                  <a:lnTo>
                    <a:pt x="385089" y="5765"/>
                  </a:lnTo>
                  <a:lnTo>
                    <a:pt x="378904" y="1549"/>
                  </a:lnTo>
                  <a:lnTo>
                    <a:pt x="371348" y="0"/>
                  </a:lnTo>
                  <a:lnTo>
                    <a:pt x="363816" y="1549"/>
                  </a:lnTo>
                  <a:lnTo>
                    <a:pt x="357657" y="5765"/>
                  </a:lnTo>
                  <a:lnTo>
                    <a:pt x="353504" y="12026"/>
                  </a:lnTo>
                  <a:lnTo>
                    <a:pt x="351980" y="19697"/>
                  </a:lnTo>
                  <a:lnTo>
                    <a:pt x="351980" y="88074"/>
                  </a:lnTo>
                  <a:lnTo>
                    <a:pt x="353504" y="95745"/>
                  </a:lnTo>
                  <a:lnTo>
                    <a:pt x="357657" y="102019"/>
                  </a:lnTo>
                  <a:lnTo>
                    <a:pt x="363816" y="106248"/>
                  </a:lnTo>
                  <a:lnTo>
                    <a:pt x="371348" y="107810"/>
                  </a:lnTo>
                  <a:lnTo>
                    <a:pt x="378904" y="106248"/>
                  </a:lnTo>
                  <a:lnTo>
                    <a:pt x="385089" y="102019"/>
                  </a:lnTo>
                  <a:lnTo>
                    <a:pt x="389255" y="95745"/>
                  </a:lnTo>
                  <a:lnTo>
                    <a:pt x="390791" y="88074"/>
                  </a:lnTo>
                  <a:lnTo>
                    <a:pt x="390791" y="19697"/>
                  </a:lnTo>
                  <a:close/>
                </a:path>
                <a:path extrusionOk="0" h="107950" w="508634">
                  <a:moveTo>
                    <a:pt x="508088" y="19697"/>
                  </a:moveTo>
                  <a:lnTo>
                    <a:pt x="506564" y="12026"/>
                  </a:lnTo>
                  <a:lnTo>
                    <a:pt x="502412" y="5765"/>
                  </a:lnTo>
                  <a:lnTo>
                    <a:pt x="496239" y="1549"/>
                  </a:lnTo>
                  <a:lnTo>
                    <a:pt x="488683" y="0"/>
                  </a:lnTo>
                  <a:lnTo>
                    <a:pt x="481126" y="1549"/>
                  </a:lnTo>
                  <a:lnTo>
                    <a:pt x="474954" y="5765"/>
                  </a:lnTo>
                  <a:lnTo>
                    <a:pt x="470801" y="12026"/>
                  </a:lnTo>
                  <a:lnTo>
                    <a:pt x="469277" y="19697"/>
                  </a:lnTo>
                  <a:lnTo>
                    <a:pt x="469277" y="88074"/>
                  </a:lnTo>
                  <a:lnTo>
                    <a:pt x="470801" y="95745"/>
                  </a:lnTo>
                  <a:lnTo>
                    <a:pt x="474954" y="102019"/>
                  </a:lnTo>
                  <a:lnTo>
                    <a:pt x="481126" y="106248"/>
                  </a:lnTo>
                  <a:lnTo>
                    <a:pt x="488683" y="107810"/>
                  </a:lnTo>
                  <a:lnTo>
                    <a:pt x="496239" y="106248"/>
                  </a:lnTo>
                  <a:lnTo>
                    <a:pt x="502412" y="102019"/>
                  </a:lnTo>
                  <a:lnTo>
                    <a:pt x="506564" y="95745"/>
                  </a:lnTo>
                  <a:lnTo>
                    <a:pt x="508088" y="88074"/>
                  </a:lnTo>
                  <a:lnTo>
                    <a:pt x="508088" y="19697"/>
                  </a:lnTo>
                  <a:close/>
                </a:path>
              </a:pathLst>
            </a:custGeom>
            <a:solidFill>
              <a:srgbClr val="9DC1C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9" name="Google Shape;319;p38"/>
            <p:cNvSpPr/>
            <p:nvPr/>
          </p:nvSpPr>
          <p:spPr>
            <a:xfrm>
              <a:off x="10034165" y="3094845"/>
              <a:ext cx="250825" cy="226695"/>
            </a:xfrm>
            <a:custGeom>
              <a:rect b="b" l="l" r="r" t="t"/>
              <a:pathLst>
                <a:path extrusionOk="0" h="226695" w="250825">
                  <a:moveTo>
                    <a:pt x="0" y="69298"/>
                  </a:moveTo>
                  <a:lnTo>
                    <a:pt x="17119" y="48302"/>
                  </a:lnTo>
                  <a:lnTo>
                    <a:pt x="34519" y="25611"/>
                  </a:lnTo>
                  <a:lnTo>
                    <a:pt x="48024" y="7438"/>
                  </a:lnTo>
                  <a:lnTo>
                    <a:pt x="53454" y="0"/>
                  </a:lnTo>
                  <a:lnTo>
                    <a:pt x="53454" y="226576"/>
                  </a:lnTo>
                </a:path>
                <a:path extrusionOk="0" h="226695" w="250825">
                  <a:moveTo>
                    <a:pt x="119843" y="225729"/>
                  </a:moveTo>
                  <a:lnTo>
                    <a:pt x="170335" y="225729"/>
                  </a:lnTo>
                  <a:lnTo>
                    <a:pt x="175342" y="225432"/>
                  </a:lnTo>
                  <a:lnTo>
                    <a:pt x="180141" y="225686"/>
                  </a:lnTo>
                  <a:lnTo>
                    <a:pt x="224075" y="208304"/>
                  </a:lnTo>
                  <a:lnTo>
                    <a:pt x="247115" y="173204"/>
                  </a:lnTo>
                  <a:lnTo>
                    <a:pt x="250772" y="153693"/>
                  </a:lnTo>
                  <a:lnTo>
                    <a:pt x="250182" y="133387"/>
                  </a:lnTo>
                  <a:lnTo>
                    <a:pt x="232218" y="98272"/>
                  </a:lnTo>
                  <a:lnTo>
                    <a:pt x="188994" y="85757"/>
                  </a:lnTo>
                  <a:lnTo>
                    <a:pt x="173798" y="85776"/>
                  </a:lnTo>
                  <a:lnTo>
                    <a:pt x="119843" y="85776"/>
                  </a:lnTo>
                  <a:lnTo>
                    <a:pt x="119843" y="847"/>
                  </a:lnTo>
                  <a:lnTo>
                    <a:pt x="223455" y="847"/>
                  </a:lnTo>
                </a:path>
              </a:pathLst>
            </a:custGeom>
            <a:noFill/>
            <a:ln cap="flat" cmpd="sng" w="33625">
              <a:solidFill>
                <a:srgbClr val="23243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20" name="Google Shape;320;p38"/>
          <p:cNvGrpSpPr/>
          <p:nvPr/>
        </p:nvGrpSpPr>
        <p:grpSpPr>
          <a:xfrm>
            <a:off x="4906296" y="2029175"/>
            <a:ext cx="1956976" cy="771207"/>
            <a:chOff x="9812593" y="4058350"/>
            <a:chExt cx="3913951" cy="1542414"/>
          </a:xfrm>
        </p:grpSpPr>
        <p:sp>
          <p:nvSpPr>
            <p:cNvPr id="321" name="Google Shape;321;p38"/>
            <p:cNvSpPr/>
            <p:nvPr/>
          </p:nvSpPr>
          <p:spPr>
            <a:xfrm>
              <a:off x="10274685" y="4058350"/>
              <a:ext cx="3451859" cy="1542414"/>
            </a:xfrm>
            <a:custGeom>
              <a:rect b="b" l="l" r="r" t="t"/>
              <a:pathLst>
                <a:path extrusionOk="0" h="1542414" w="3451859">
                  <a:moveTo>
                    <a:pt x="3226519" y="1542063"/>
                  </a:moveTo>
                  <a:lnTo>
                    <a:pt x="225108" y="1542063"/>
                  </a:lnTo>
                  <a:lnTo>
                    <a:pt x="179823" y="1537463"/>
                  </a:lnTo>
                  <a:lnTo>
                    <a:pt x="137606" y="1524273"/>
                  </a:lnTo>
                  <a:lnTo>
                    <a:pt x="99373" y="1503413"/>
                  </a:lnTo>
                  <a:lnTo>
                    <a:pt x="66039" y="1475801"/>
                  </a:lnTo>
                  <a:lnTo>
                    <a:pt x="38520" y="1442355"/>
                  </a:lnTo>
                  <a:lnTo>
                    <a:pt x="17730" y="1403993"/>
                  </a:lnTo>
                  <a:lnTo>
                    <a:pt x="4585" y="1361634"/>
                  </a:lnTo>
                  <a:lnTo>
                    <a:pt x="0" y="1316196"/>
                  </a:lnTo>
                  <a:lnTo>
                    <a:pt x="0" y="225867"/>
                  </a:lnTo>
                  <a:lnTo>
                    <a:pt x="4585" y="180429"/>
                  </a:lnTo>
                  <a:lnTo>
                    <a:pt x="17730" y="138070"/>
                  </a:lnTo>
                  <a:lnTo>
                    <a:pt x="38520" y="99708"/>
                  </a:lnTo>
                  <a:lnTo>
                    <a:pt x="66039" y="66262"/>
                  </a:lnTo>
                  <a:lnTo>
                    <a:pt x="99373" y="38649"/>
                  </a:lnTo>
                  <a:lnTo>
                    <a:pt x="137606" y="17789"/>
                  </a:lnTo>
                  <a:lnTo>
                    <a:pt x="179823" y="4600"/>
                  </a:lnTo>
                  <a:lnTo>
                    <a:pt x="225108" y="0"/>
                  </a:lnTo>
                  <a:lnTo>
                    <a:pt x="3226519" y="0"/>
                  </a:lnTo>
                  <a:lnTo>
                    <a:pt x="3271805" y="4600"/>
                  </a:lnTo>
                  <a:lnTo>
                    <a:pt x="3314022" y="17789"/>
                  </a:lnTo>
                  <a:lnTo>
                    <a:pt x="3352255" y="38649"/>
                  </a:lnTo>
                  <a:lnTo>
                    <a:pt x="3385588" y="66262"/>
                  </a:lnTo>
                  <a:lnTo>
                    <a:pt x="3413108" y="99708"/>
                  </a:lnTo>
                  <a:lnTo>
                    <a:pt x="3433898" y="138070"/>
                  </a:lnTo>
                  <a:lnTo>
                    <a:pt x="3447043" y="180429"/>
                  </a:lnTo>
                  <a:lnTo>
                    <a:pt x="3451628" y="225867"/>
                  </a:lnTo>
                  <a:lnTo>
                    <a:pt x="3451628" y="1316196"/>
                  </a:lnTo>
                  <a:lnTo>
                    <a:pt x="3447043" y="1361634"/>
                  </a:lnTo>
                  <a:lnTo>
                    <a:pt x="3433898" y="1403993"/>
                  </a:lnTo>
                  <a:lnTo>
                    <a:pt x="3413108" y="1442355"/>
                  </a:lnTo>
                  <a:lnTo>
                    <a:pt x="3385588" y="1475801"/>
                  </a:lnTo>
                  <a:lnTo>
                    <a:pt x="3352255" y="1503413"/>
                  </a:lnTo>
                  <a:lnTo>
                    <a:pt x="3314022" y="1524273"/>
                  </a:lnTo>
                  <a:lnTo>
                    <a:pt x="3271805" y="1537463"/>
                  </a:lnTo>
                  <a:lnTo>
                    <a:pt x="3226519" y="15420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22" name="Google Shape;322;p38"/>
            <p:cNvSpPr/>
            <p:nvPr/>
          </p:nvSpPr>
          <p:spPr>
            <a:xfrm>
              <a:off x="9812593" y="4425836"/>
              <a:ext cx="921384" cy="711200"/>
            </a:xfrm>
            <a:custGeom>
              <a:rect b="b" l="l" r="r" t="t"/>
              <a:pathLst>
                <a:path extrusionOk="0" h="711200" w="921384">
                  <a:moveTo>
                    <a:pt x="176619" y="711113"/>
                  </a:moveTo>
                  <a:lnTo>
                    <a:pt x="171511" y="709449"/>
                  </a:lnTo>
                  <a:lnTo>
                    <a:pt x="0" y="374998"/>
                  </a:lnTo>
                  <a:lnTo>
                    <a:pt x="1688" y="369925"/>
                  </a:lnTo>
                  <a:lnTo>
                    <a:pt x="744796" y="0"/>
                  </a:lnTo>
                  <a:lnTo>
                    <a:pt x="749903" y="1664"/>
                  </a:lnTo>
                  <a:lnTo>
                    <a:pt x="921374" y="336114"/>
                  </a:lnTo>
                  <a:lnTo>
                    <a:pt x="919685" y="341147"/>
                  </a:lnTo>
                  <a:close/>
                </a:path>
              </a:pathLst>
            </a:custGeom>
            <a:solidFill>
              <a:srgbClr val="62A23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23" name="Google Shape;323;p38"/>
            <p:cNvSpPr/>
            <p:nvPr/>
          </p:nvSpPr>
          <p:spPr>
            <a:xfrm>
              <a:off x="9865966" y="4474705"/>
              <a:ext cx="814704" cy="613410"/>
            </a:xfrm>
            <a:custGeom>
              <a:rect b="b" l="l" r="r" t="t"/>
              <a:pathLst>
                <a:path extrusionOk="0" h="613410" w="814704">
                  <a:moveTo>
                    <a:pt x="145861" y="613376"/>
                  </a:moveTo>
                  <a:lnTo>
                    <a:pt x="141371" y="612158"/>
                  </a:lnTo>
                  <a:lnTo>
                    <a:pt x="0" y="336439"/>
                  </a:lnTo>
                  <a:lnTo>
                    <a:pt x="1647" y="332137"/>
                  </a:lnTo>
                  <a:lnTo>
                    <a:pt x="668796" y="0"/>
                  </a:lnTo>
                  <a:lnTo>
                    <a:pt x="673245" y="1258"/>
                  </a:lnTo>
                  <a:lnTo>
                    <a:pt x="814658" y="276936"/>
                  </a:lnTo>
                  <a:lnTo>
                    <a:pt x="812969" y="281239"/>
                  </a:lnTo>
                  <a:close/>
                </a:path>
              </a:pathLst>
            </a:custGeom>
            <a:solidFill>
              <a:srgbClr val="7ECB4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24" name="Google Shape;324;p38"/>
            <p:cNvSpPr/>
            <p:nvPr/>
          </p:nvSpPr>
          <p:spPr>
            <a:xfrm>
              <a:off x="10166596" y="4676255"/>
              <a:ext cx="213300" cy="2103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25" name="Google Shape;325;p38"/>
            <p:cNvSpPr/>
            <p:nvPr/>
          </p:nvSpPr>
          <p:spPr>
            <a:xfrm>
              <a:off x="9865966" y="4768405"/>
              <a:ext cx="88200" cy="1191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26" name="Google Shape;326;p38"/>
            <p:cNvSpPr/>
            <p:nvPr/>
          </p:nvSpPr>
          <p:spPr>
            <a:xfrm>
              <a:off x="9968205" y="5001214"/>
              <a:ext cx="120900" cy="870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27" name="Google Shape;327;p38"/>
            <p:cNvSpPr/>
            <p:nvPr/>
          </p:nvSpPr>
          <p:spPr>
            <a:xfrm>
              <a:off x="10457568" y="4474705"/>
              <a:ext cx="120900" cy="870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28" name="Google Shape;328;p38"/>
            <p:cNvSpPr/>
            <p:nvPr/>
          </p:nvSpPr>
          <p:spPr>
            <a:xfrm>
              <a:off x="10592317" y="4675375"/>
              <a:ext cx="88200" cy="11910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29" name="Google Shape;329;p38"/>
            <p:cNvSpPr/>
            <p:nvPr/>
          </p:nvSpPr>
          <p:spPr>
            <a:xfrm>
              <a:off x="9979574" y="4753509"/>
              <a:ext cx="840740" cy="382270"/>
            </a:xfrm>
            <a:custGeom>
              <a:rect b="b" l="l" r="r" t="t"/>
              <a:pathLst>
                <a:path extrusionOk="0" h="382270" w="840740">
                  <a:moveTo>
                    <a:pt x="836366" y="382264"/>
                  </a:moveTo>
                  <a:lnTo>
                    <a:pt x="3830" y="382264"/>
                  </a:lnTo>
                  <a:lnTo>
                    <a:pt x="0" y="378489"/>
                  </a:lnTo>
                  <a:lnTo>
                    <a:pt x="0" y="3774"/>
                  </a:lnTo>
                  <a:lnTo>
                    <a:pt x="3830" y="0"/>
                  </a:lnTo>
                  <a:lnTo>
                    <a:pt x="836366" y="0"/>
                  </a:lnTo>
                  <a:lnTo>
                    <a:pt x="840156" y="3774"/>
                  </a:lnTo>
                  <a:lnTo>
                    <a:pt x="840156" y="378489"/>
                  </a:lnTo>
                  <a:close/>
                </a:path>
              </a:pathLst>
            </a:custGeom>
            <a:solidFill>
              <a:srgbClr val="6FB54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30" name="Google Shape;330;p38"/>
            <p:cNvSpPr/>
            <p:nvPr/>
          </p:nvSpPr>
          <p:spPr>
            <a:xfrm>
              <a:off x="10022496" y="4787076"/>
              <a:ext cx="754379" cy="315595"/>
            </a:xfrm>
            <a:custGeom>
              <a:rect b="b" l="l" r="r" t="t"/>
              <a:pathLst>
                <a:path extrusionOk="0" h="315595" w="754379">
                  <a:moveTo>
                    <a:pt x="750892" y="315130"/>
                  </a:moveTo>
                  <a:lnTo>
                    <a:pt x="3418" y="315130"/>
                  </a:lnTo>
                  <a:lnTo>
                    <a:pt x="0" y="312045"/>
                  </a:lnTo>
                  <a:lnTo>
                    <a:pt x="0" y="3125"/>
                  </a:lnTo>
                  <a:lnTo>
                    <a:pt x="3418" y="0"/>
                  </a:lnTo>
                  <a:lnTo>
                    <a:pt x="750892" y="0"/>
                  </a:lnTo>
                  <a:lnTo>
                    <a:pt x="754311" y="3125"/>
                  </a:lnTo>
                  <a:lnTo>
                    <a:pt x="754311" y="312045"/>
                  </a:lnTo>
                  <a:close/>
                </a:path>
              </a:pathLst>
            </a:custGeom>
            <a:solidFill>
              <a:srgbClr val="8CD16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31" name="Google Shape;331;p38"/>
            <p:cNvSpPr/>
            <p:nvPr/>
          </p:nvSpPr>
          <p:spPr>
            <a:xfrm>
              <a:off x="10292758" y="4839273"/>
              <a:ext cx="213900" cy="21060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32" name="Google Shape;332;p38"/>
            <p:cNvSpPr/>
            <p:nvPr/>
          </p:nvSpPr>
          <p:spPr>
            <a:xfrm>
              <a:off x="10022496" y="4787076"/>
              <a:ext cx="90000" cy="88500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33" name="Google Shape;333;p38"/>
            <p:cNvSpPr/>
            <p:nvPr/>
          </p:nvSpPr>
          <p:spPr>
            <a:xfrm>
              <a:off x="10022496" y="5013642"/>
              <a:ext cx="90000" cy="88500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34" name="Google Shape;334;p38"/>
            <p:cNvSpPr/>
            <p:nvPr/>
          </p:nvSpPr>
          <p:spPr>
            <a:xfrm>
              <a:off x="10686926" y="4787076"/>
              <a:ext cx="90000" cy="88500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35" name="Google Shape;335;p38"/>
            <p:cNvSpPr/>
            <p:nvPr/>
          </p:nvSpPr>
          <p:spPr>
            <a:xfrm>
              <a:off x="10686926" y="5013642"/>
              <a:ext cx="90000" cy="88500"/>
            </a:xfrm>
            <a:prstGeom prst="rect">
              <a:avLst/>
            </a:pr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36" name="Google Shape;336;p38"/>
          <p:cNvGrpSpPr/>
          <p:nvPr/>
        </p:nvGrpSpPr>
        <p:grpSpPr>
          <a:xfrm>
            <a:off x="6939053" y="1162406"/>
            <a:ext cx="1941249" cy="771207"/>
            <a:chOff x="13878106" y="2324812"/>
            <a:chExt cx="3882498" cy="1542414"/>
          </a:xfrm>
        </p:grpSpPr>
        <p:sp>
          <p:nvSpPr>
            <p:cNvPr id="337" name="Google Shape;337;p38"/>
            <p:cNvSpPr/>
            <p:nvPr/>
          </p:nvSpPr>
          <p:spPr>
            <a:xfrm>
              <a:off x="14308745" y="2324812"/>
              <a:ext cx="3451859" cy="1542414"/>
            </a:xfrm>
            <a:custGeom>
              <a:rect b="b" l="l" r="r" t="t"/>
              <a:pathLst>
                <a:path extrusionOk="0" h="1542414" w="3451859">
                  <a:moveTo>
                    <a:pt x="3226519" y="1542063"/>
                  </a:moveTo>
                  <a:lnTo>
                    <a:pt x="225108" y="1542063"/>
                  </a:lnTo>
                  <a:lnTo>
                    <a:pt x="179823" y="1537463"/>
                  </a:lnTo>
                  <a:lnTo>
                    <a:pt x="137606" y="1524273"/>
                  </a:lnTo>
                  <a:lnTo>
                    <a:pt x="99373" y="1503413"/>
                  </a:lnTo>
                  <a:lnTo>
                    <a:pt x="66039" y="1475801"/>
                  </a:lnTo>
                  <a:lnTo>
                    <a:pt x="38520" y="1442355"/>
                  </a:lnTo>
                  <a:lnTo>
                    <a:pt x="17730" y="1403993"/>
                  </a:lnTo>
                  <a:lnTo>
                    <a:pt x="4585" y="1361634"/>
                  </a:lnTo>
                  <a:lnTo>
                    <a:pt x="0" y="1316196"/>
                  </a:lnTo>
                  <a:lnTo>
                    <a:pt x="0" y="225867"/>
                  </a:lnTo>
                  <a:lnTo>
                    <a:pt x="4585" y="180429"/>
                  </a:lnTo>
                  <a:lnTo>
                    <a:pt x="17730" y="138070"/>
                  </a:lnTo>
                  <a:lnTo>
                    <a:pt x="38520" y="99708"/>
                  </a:lnTo>
                  <a:lnTo>
                    <a:pt x="66039" y="66262"/>
                  </a:lnTo>
                  <a:lnTo>
                    <a:pt x="99373" y="38649"/>
                  </a:lnTo>
                  <a:lnTo>
                    <a:pt x="137606" y="17789"/>
                  </a:lnTo>
                  <a:lnTo>
                    <a:pt x="179823" y="4600"/>
                  </a:lnTo>
                  <a:lnTo>
                    <a:pt x="225108" y="0"/>
                  </a:lnTo>
                  <a:lnTo>
                    <a:pt x="3226519" y="0"/>
                  </a:lnTo>
                  <a:lnTo>
                    <a:pt x="3271805" y="4600"/>
                  </a:lnTo>
                  <a:lnTo>
                    <a:pt x="3314022" y="17789"/>
                  </a:lnTo>
                  <a:lnTo>
                    <a:pt x="3352255" y="38649"/>
                  </a:lnTo>
                  <a:lnTo>
                    <a:pt x="3385588" y="66262"/>
                  </a:lnTo>
                  <a:lnTo>
                    <a:pt x="3413108" y="99708"/>
                  </a:lnTo>
                  <a:lnTo>
                    <a:pt x="3433898" y="138070"/>
                  </a:lnTo>
                  <a:lnTo>
                    <a:pt x="3447043" y="180429"/>
                  </a:lnTo>
                  <a:lnTo>
                    <a:pt x="3451628" y="225867"/>
                  </a:lnTo>
                  <a:lnTo>
                    <a:pt x="3451628" y="1316196"/>
                  </a:lnTo>
                  <a:lnTo>
                    <a:pt x="3447043" y="1361634"/>
                  </a:lnTo>
                  <a:lnTo>
                    <a:pt x="3433898" y="1403993"/>
                  </a:lnTo>
                  <a:lnTo>
                    <a:pt x="3413108" y="1442355"/>
                  </a:lnTo>
                  <a:lnTo>
                    <a:pt x="3385588" y="1475801"/>
                  </a:lnTo>
                  <a:lnTo>
                    <a:pt x="3352255" y="1503413"/>
                  </a:lnTo>
                  <a:lnTo>
                    <a:pt x="3314022" y="1524273"/>
                  </a:lnTo>
                  <a:lnTo>
                    <a:pt x="3271805" y="1537463"/>
                  </a:lnTo>
                  <a:lnTo>
                    <a:pt x="3226519" y="15420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38" name="Google Shape;338;p38"/>
            <p:cNvSpPr/>
            <p:nvPr/>
          </p:nvSpPr>
          <p:spPr>
            <a:xfrm>
              <a:off x="14099627" y="2972994"/>
              <a:ext cx="648334" cy="360045"/>
            </a:xfrm>
            <a:custGeom>
              <a:rect b="b" l="l" r="r" t="t"/>
              <a:pathLst>
                <a:path extrusionOk="0" h="360045" w="648334">
                  <a:moveTo>
                    <a:pt x="324008" y="359793"/>
                  </a:moveTo>
                  <a:lnTo>
                    <a:pt x="173861" y="347460"/>
                  </a:lnTo>
                  <a:lnTo>
                    <a:pt x="73541" y="320326"/>
                  </a:lnTo>
                  <a:lnTo>
                    <a:pt x="17452" y="293192"/>
                  </a:lnTo>
                  <a:lnTo>
                    <a:pt x="0" y="280859"/>
                  </a:lnTo>
                  <a:lnTo>
                    <a:pt x="0" y="0"/>
                  </a:lnTo>
                  <a:lnTo>
                    <a:pt x="648017" y="0"/>
                  </a:lnTo>
                  <a:lnTo>
                    <a:pt x="648017" y="280859"/>
                  </a:lnTo>
                  <a:lnTo>
                    <a:pt x="596592" y="326493"/>
                  </a:lnTo>
                  <a:lnTo>
                    <a:pt x="545699" y="349926"/>
                  </a:lnTo>
                  <a:lnTo>
                    <a:pt x="464963" y="358560"/>
                  </a:lnTo>
                  <a:lnTo>
                    <a:pt x="324008" y="359793"/>
                  </a:lnTo>
                  <a:close/>
                </a:path>
              </a:pathLst>
            </a:custGeom>
            <a:solidFill>
              <a:srgbClr val="01182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39" name="Google Shape;339;p38"/>
            <p:cNvSpPr/>
            <p:nvPr/>
          </p:nvSpPr>
          <p:spPr>
            <a:xfrm>
              <a:off x="14088256" y="2961718"/>
              <a:ext cx="671194" cy="382904"/>
            </a:xfrm>
            <a:custGeom>
              <a:rect b="b" l="l" r="r" t="t"/>
              <a:pathLst>
                <a:path extrusionOk="0" h="382904" w="671194">
                  <a:moveTo>
                    <a:pt x="333956" y="382346"/>
                  </a:moveTo>
                  <a:lnTo>
                    <a:pt x="240933" y="377974"/>
                  </a:lnTo>
                  <a:lnTo>
                    <a:pt x="165121" y="366705"/>
                  </a:lnTo>
                  <a:lnTo>
                    <a:pt x="105157" y="351186"/>
                  </a:lnTo>
                  <a:lnTo>
                    <a:pt x="60051" y="334118"/>
                  </a:lnTo>
                  <a:lnTo>
                    <a:pt x="10074" y="306089"/>
                  </a:lnTo>
                  <a:lnTo>
                    <a:pt x="0" y="297147"/>
                  </a:lnTo>
                  <a:lnTo>
                    <a:pt x="0" y="0"/>
                  </a:lnTo>
                  <a:lnTo>
                    <a:pt x="670755" y="0"/>
                  </a:lnTo>
                  <a:lnTo>
                    <a:pt x="670755" y="22552"/>
                  </a:lnTo>
                  <a:lnTo>
                    <a:pt x="22737" y="22552"/>
                  </a:lnTo>
                  <a:lnTo>
                    <a:pt x="22737" y="286700"/>
                  </a:lnTo>
                  <a:lnTo>
                    <a:pt x="56887" y="307303"/>
                  </a:lnTo>
                  <a:lnTo>
                    <a:pt x="133003" y="335426"/>
                  </a:lnTo>
                  <a:lnTo>
                    <a:pt x="188158" y="347747"/>
                  </a:lnTo>
                  <a:lnTo>
                    <a:pt x="255554" y="356483"/>
                  </a:lnTo>
                  <a:lnTo>
                    <a:pt x="335377" y="359793"/>
                  </a:lnTo>
                  <a:lnTo>
                    <a:pt x="532266" y="359793"/>
                  </a:lnTo>
                  <a:lnTo>
                    <a:pt x="505718" y="366656"/>
                  </a:lnTo>
                  <a:lnTo>
                    <a:pt x="428829" y="377974"/>
                  </a:lnTo>
                  <a:lnTo>
                    <a:pt x="333956" y="382346"/>
                  </a:lnTo>
                  <a:close/>
                </a:path>
                <a:path extrusionOk="0" h="382904" w="671194">
                  <a:moveTo>
                    <a:pt x="532266" y="359793"/>
                  </a:moveTo>
                  <a:lnTo>
                    <a:pt x="335377" y="359793"/>
                  </a:lnTo>
                  <a:lnTo>
                    <a:pt x="416869" y="356478"/>
                  </a:lnTo>
                  <a:lnTo>
                    <a:pt x="484780" y="347747"/>
                  </a:lnTo>
                  <a:lnTo>
                    <a:pt x="539890" y="335426"/>
                  </a:lnTo>
                  <a:lnTo>
                    <a:pt x="582837" y="321405"/>
                  </a:lnTo>
                  <a:lnTo>
                    <a:pt x="636168" y="295290"/>
                  </a:lnTo>
                  <a:lnTo>
                    <a:pt x="648017" y="286880"/>
                  </a:lnTo>
                  <a:lnTo>
                    <a:pt x="648017" y="22552"/>
                  </a:lnTo>
                  <a:lnTo>
                    <a:pt x="670755" y="22552"/>
                  </a:lnTo>
                  <a:lnTo>
                    <a:pt x="670755" y="296922"/>
                  </a:lnTo>
                  <a:lnTo>
                    <a:pt x="666577" y="300248"/>
                  </a:lnTo>
                  <a:lnTo>
                    <a:pt x="659819" y="305851"/>
                  </a:lnTo>
                  <a:lnTo>
                    <a:pt x="641674" y="317989"/>
                  </a:lnTo>
                  <a:lnTo>
                    <a:pt x="610821" y="333967"/>
                  </a:lnTo>
                  <a:lnTo>
                    <a:pt x="565942" y="351088"/>
                  </a:lnTo>
                  <a:lnTo>
                    <a:pt x="532266" y="3597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0" name="Google Shape;340;p38"/>
            <p:cNvSpPr/>
            <p:nvPr/>
          </p:nvSpPr>
          <p:spPr>
            <a:xfrm>
              <a:off x="14633956" y="3063228"/>
              <a:ext cx="40005" cy="307339"/>
            </a:xfrm>
            <a:custGeom>
              <a:rect b="b" l="l" r="r" t="t"/>
              <a:pathLst>
                <a:path extrusionOk="0" h="307339" w="40005">
                  <a:moveTo>
                    <a:pt x="0" y="307166"/>
                  </a:moveTo>
                  <a:lnTo>
                    <a:pt x="0" y="11276"/>
                  </a:lnTo>
                  <a:lnTo>
                    <a:pt x="39790" y="0"/>
                  </a:lnTo>
                  <a:lnTo>
                    <a:pt x="39790" y="297751"/>
                  </a:lnTo>
                  <a:lnTo>
                    <a:pt x="19895" y="280836"/>
                  </a:lnTo>
                  <a:lnTo>
                    <a:pt x="0" y="307166"/>
                  </a:lnTo>
                  <a:close/>
                </a:path>
              </a:pathLst>
            </a:custGeom>
            <a:solidFill>
              <a:srgbClr val="ECC10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1" name="Google Shape;341;p38"/>
            <p:cNvSpPr/>
            <p:nvPr/>
          </p:nvSpPr>
          <p:spPr>
            <a:xfrm>
              <a:off x="14622588" y="3063228"/>
              <a:ext cx="62865" cy="340995"/>
            </a:xfrm>
            <a:custGeom>
              <a:rect b="b" l="l" r="r" t="t"/>
              <a:pathLst>
                <a:path extrusionOk="0" h="340995" w="62865">
                  <a:moveTo>
                    <a:pt x="0" y="340995"/>
                  </a:moveTo>
                  <a:lnTo>
                    <a:pt x="0" y="11276"/>
                  </a:lnTo>
                  <a:lnTo>
                    <a:pt x="22737" y="11276"/>
                  </a:lnTo>
                  <a:lnTo>
                    <a:pt x="22737" y="273337"/>
                  </a:lnTo>
                  <a:lnTo>
                    <a:pt x="29445" y="264486"/>
                  </a:lnTo>
                  <a:lnTo>
                    <a:pt x="39790" y="273225"/>
                  </a:lnTo>
                  <a:lnTo>
                    <a:pt x="39790" y="0"/>
                  </a:lnTo>
                  <a:lnTo>
                    <a:pt x="62528" y="0"/>
                  </a:lnTo>
                  <a:lnTo>
                    <a:pt x="62528" y="322277"/>
                  </a:lnTo>
                  <a:lnTo>
                    <a:pt x="33083" y="297243"/>
                  </a:lnTo>
                  <a:lnTo>
                    <a:pt x="0" y="3409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2" name="Google Shape;342;p38"/>
            <p:cNvSpPr/>
            <p:nvPr/>
          </p:nvSpPr>
          <p:spPr>
            <a:xfrm>
              <a:off x="13912042" y="2790577"/>
              <a:ext cx="1023619" cy="361314"/>
            </a:xfrm>
            <a:custGeom>
              <a:rect b="b" l="l" r="r" t="t"/>
              <a:pathLst>
                <a:path extrusionOk="0" h="361314" w="1023619">
                  <a:moveTo>
                    <a:pt x="511593" y="360830"/>
                  </a:moveTo>
                  <a:lnTo>
                    <a:pt x="0" y="180409"/>
                  </a:lnTo>
                  <a:lnTo>
                    <a:pt x="511593" y="0"/>
                  </a:lnTo>
                  <a:lnTo>
                    <a:pt x="1023186" y="180409"/>
                  </a:lnTo>
                  <a:lnTo>
                    <a:pt x="511593" y="360830"/>
                  </a:lnTo>
                  <a:close/>
                </a:path>
              </a:pathLst>
            </a:custGeom>
            <a:solidFill>
              <a:srgbClr val="09334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3" name="Google Shape;343;p38"/>
            <p:cNvSpPr/>
            <p:nvPr/>
          </p:nvSpPr>
          <p:spPr>
            <a:xfrm>
              <a:off x="13878106" y="2778613"/>
              <a:ext cx="1091565" cy="384810"/>
            </a:xfrm>
            <a:custGeom>
              <a:rect b="b" l="l" r="r" t="t"/>
              <a:pathLst>
                <a:path extrusionOk="0" h="384810" w="1091565">
                  <a:moveTo>
                    <a:pt x="545528" y="384776"/>
                  </a:moveTo>
                  <a:lnTo>
                    <a:pt x="0" y="192385"/>
                  </a:lnTo>
                  <a:lnTo>
                    <a:pt x="545528" y="0"/>
                  </a:lnTo>
                  <a:lnTo>
                    <a:pt x="613394" y="23933"/>
                  </a:lnTo>
                  <a:lnTo>
                    <a:pt x="545528" y="23933"/>
                  </a:lnTo>
                  <a:lnTo>
                    <a:pt x="67871" y="192385"/>
                  </a:lnTo>
                  <a:lnTo>
                    <a:pt x="545528" y="360842"/>
                  </a:lnTo>
                  <a:lnTo>
                    <a:pt x="613396" y="360842"/>
                  </a:lnTo>
                  <a:lnTo>
                    <a:pt x="545528" y="384776"/>
                  </a:lnTo>
                  <a:close/>
                </a:path>
                <a:path extrusionOk="0" h="384810" w="1091565">
                  <a:moveTo>
                    <a:pt x="613396" y="360842"/>
                  </a:moveTo>
                  <a:lnTo>
                    <a:pt x="545528" y="360842"/>
                  </a:lnTo>
                  <a:lnTo>
                    <a:pt x="1023186" y="192390"/>
                  </a:lnTo>
                  <a:lnTo>
                    <a:pt x="545528" y="23933"/>
                  </a:lnTo>
                  <a:lnTo>
                    <a:pt x="613394" y="23933"/>
                  </a:lnTo>
                  <a:lnTo>
                    <a:pt x="1091057" y="192390"/>
                  </a:lnTo>
                  <a:lnTo>
                    <a:pt x="613396" y="3608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44" name="Google Shape;344;p38"/>
          <p:cNvSpPr/>
          <p:nvPr/>
        </p:nvSpPr>
        <p:spPr>
          <a:xfrm>
            <a:off x="7154373" y="2019650"/>
            <a:ext cx="1725929" cy="771207"/>
          </a:xfrm>
          <a:custGeom>
            <a:rect b="b" l="l" r="r" t="t"/>
            <a:pathLst>
              <a:path extrusionOk="0" h="1542414" w="3451859">
                <a:moveTo>
                  <a:pt x="3226519" y="1542063"/>
                </a:moveTo>
                <a:lnTo>
                  <a:pt x="225108" y="1542063"/>
                </a:lnTo>
                <a:lnTo>
                  <a:pt x="179823" y="1537463"/>
                </a:lnTo>
                <a:lnTo>
                  <a:pt x="137606" y="1524273"/>
                </a:lnTo>
                <a:lnTo>
                  <a:pt x="99373" y="1503413"/>
                </a:lnTo>
                <a:lnTo>
                  <a:pt x="66039" y="1475801"/>
                </a:lnTo>
                <a:lnTo>
                  <a:pt x="38520" y="1442355"/>
                </a:lnTo>
                <a:lnTo>
                  <a:pt x="17730" y="1403993"/>
                </a:lnTo>
                <a:lnTo>
                  <a:pt x="4585" y="1361634"/>
                </a:lnTo>
                <a:lnTo>
                  <a:pt x="0" y="1316196"/>
                </a:lnTo>
                <a:lnTo>
                  <a:pt x="0" y="225867"/>
                </a:lnTo>
                <a:lnTo>
                  <a:pt x="4585" y="180429"/>
                </a:lnTo>
                <a:lnTo>
                  <a:pt x="17730" y="138070"/>
                </a:lnTo>
                <a:lnTo>
                  <a:pt x="38520" y="99708"/>
                </a:lnTo>
                <a:lnTo>
                  <a:pt x="66039" y="66262"/>
                </a:lnTo>
                <a:lnTo>
                  <a:pt x="99373" y="38649"/>
                </a:lnTo>
                <a:lnTo>
                  <a:pt x="137606" y="17789"/>
                </a:lnTo>
                <a:lnTo>
                  <a:pt x="179823" y="4600"/>
                </a:lnTo>
                <a:lnTo>
                  <a:pt x="225108" y="0"/>
                </a:lnTo>
                <a:lnTo>
                  <a:pt x="3226519" y="0"/>
                </a:lnTo>
                <a:lnTo>
                  <a:pt x="3271805" y="4600"/>
                </a:lnTo>
                <a:lnTo>
                  <a:pt x="3314022" y="17789"/>
                </a:lnTo>
                <a:lnTo>
                  <a:pt x="3352255" y="38649"/>
                </a:lnTo>
                <a:lnTo>
                  <a:pt x="3385588" y="66262"/>
                </a:lnTo>
                <a:lnTo>
                  <a:pt x="3413108" y="99708"/>
                </a:lnTo>
                <a:lnTo>
                  <a:pt x="3433898" y="138070"/>
                </a:lnTo>
                <a:lnTo>
                  <a:pt x="3447043" y="180429"/>
                </a:lnTo>
                <a:lnTo>
                  <a:pt x="3451628" y="225867"/>
                </a:lnTo>
                <a:lnTo>
                  <a:pt x="3451628" y="1316196"/>
                </a:lnTo>
                <a:lnTo>
                  <a:pt x="3447043" y="1361634"/>
                </a:lnTo>
                <a:lnTo>
                  <a:pt x="3433898" y="1403993"/>
                </a:lnTo>
                <a:lnTo>
                  <a:pt x="3413108" y="1442355"/>
                </a:lnTo>
                <a:lnTo>
                  <a:pt x="3385588" y="1475801"/>
                </a:lnTo>
                <a:lnTo>
                  <a:pt x="3352255" y="1503413"/>
                </a:lnTo>
                <a:lnTo>
                  <a:pt x="3314022" y="1524273"/>
                </a:lnTo>
                <a:lnTo>
                  <a:pt x="3271805" y="1537463"/>
                </a:lnTo>
                <a:lnTo>
                  <a:pt x="3226519" y="15420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45" name="Google Shape;345;p38"/>
          <p:cNvGrpSpPr/>
          <p:nvPr/>
        </p:nvGrpSpPr>
        <p:grpSpPr>
          <a:xfrm>
            <a:off x="2153144" y="1113768"/>
            <a:ext cx="1931038" cy="771207"/>
            <a:chOff x="4306288" y="2227536"/>
            <a:chExt cx="3862076" cy="1542414"/>
          </a:xfrm>
        </p:grpSpPr>
        <p:sp>
          <p:nvSpPr>
            <p:cNvPr id="346" name="Google Shape;346;p38"/>
            <p:cNvSpPr/>
            <p:nvPr/>
          </p:nvSpPr>
          <p:spPr>
            <a:xfrm>
              <a:off x="4716505" y="2227536"/>
              <a:ext cx="3451859" cy="1542414"/>
            </a:xfrm>
            <a:custGeom>
              <a:rect b="b" l="l" r="r" t="t"/>
              <a:pathLst>
                <a:path extrusionOk="0" h="1542414" w="3451859">
                  <a:moveTo>
                    <a:pt x="3226519" y="1542063"/>
                  </a:moveTo>
                  <a:lnTo>
                    <a:pt x="225108" y="1542063"/>
                  </a:lnTo>
                  <a:lnTo>
                    <a:pt x="179823" y="1537463"/>
                  </a:lnTo>
                  <a:lnTo>
                    <a:pt x="137606" y="1524273"/>
                  </a:lnTo>
                  <a:lnTo>
                    <a:pt x="99373" y="1503413"/>
                  </a:lnTo>
                  <a:lnTo>
                    <a:pt x="66039" y="1475801"/>
                  </a:lnTo>
                  <a:lnTo>
                    <a:pt x="38520" y="1442355"/>
                  </a:lnTo>
                  <a:lnTo>
                    <a:pt x="17730" y="1403993"/>
                  </a:lnTo>
                  <a:lnTo>
                    <a:pt x="4585" y="1361634"/>
                  </a:lnTo>
                  <a:lnTo>
                    <a:pt x="0" y="1316196"/>
                  </a:lnTo>
                  <a:lnTo>
                    <a:pt x="0" y="225867"/>
                  </a:lnTo>
                  <a:lnTo>
                    <a:pt x="4585" y="180429"/>
                  </a:lnTo>
                  <a:lnTo>
                    <a:pt x="17730" y="138070"/>
                  </a:lnTo>
                  <a:lnTo>
                    <a:pt x="38520" y="99708"/>
                  </a:lnTo>
                  <a:lnTo>
                    <a:pt x="66039" y="66262"/>
                  </a:lnTo>
                  <a:lnTo>
                    <a:pt x="99373" y="38649"/>
                  </a:lnTo>
                  <a:lnTo>
                    <a:pt x="137606" y="17789"/>
                  </a:lnTo>
                  <a:lnTo>
                    <a:pt x="179823" y="4600"/>
                  </a:lnTo>
                  <a:lnTo>
                    <a:pt x="225108" y="0"/>
                  </a:lnTo>
                  <a:lnTo>
                    <a:pt x="3226519" y="0"/>
                  </a:lnTo>
                  <a:lnTo>
                    <a:pt x="3271805" y="4600"/>
                  </a:lnTo>
                  <a:lnTo>
                    <a:pt x="3314022" y="17789"/>
                  </a:lnTo>
                  <a:lnTo>
                    <a:pt x="3352255" y="38649"/>
                  </a:lnTo>
                  <a:lnTo>
                    <a:pt x="3385588" y="66262"/>
                  </a:lnTo>
                  <a:lnTo>
                    <a:pt x="3413108" y="99708"/>
                  </a:lnTo>
                  <a:lnTo>
                    <a:pt x="3433898" y="138070"/>
                  </a:lnTo>
                  <a:lnTo>
                    <a:pt x="3447043" y="180429"/>
                  </a:lnTo>
                  <a:lnTo>
                    <a:pt x="3451628" y="225867"/>
                  </a:lnTo>
                  <a:lnTo>
                    <a:pt x="3451628" y="1316196"/>
                  </a:lnTo>
                  <a:lnTo>
                    <a:pt x="3447043" y="1361634"/>
                  </a:lnTo>
                  <a:lnTo>
                    <a:pt x="3433898" y="1403993"/>
                  </a:lnTo>
                  <a:lnTo>
                    <a:pt x="3413108" y="1442355"/>
                  </a:lnTo>
                  <a:lnTo>
                    <a:pt x="3385588" y="1475801"/>
                  </a:lnTo>
                  <a:lnTo>
                    <a:pt x="3352255" y="1503413"/>
                  </a:lnTo>
                  <a:lnTo>
                    <a:pt x="3314022" y="1524273"/>
                  </a:lnTo>
                  <a:lnTo>
                    <a:pt x="3271805" y="1537463"/>
                  </a:lnTo>
                  <a:lnTo>
                    <a:pt x="3226519" y="15420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7" name="Google Shape;347;p38"/>
            <p:cNvSpPr/>
            <p:nvPr/>
          </p:nvSpPr>
          <p:spPr>
            <a:xfrm>
              <a:off x="4527808" y="2798896"/>
              <a:ext cx="648335" cy="360044"/>
            </a:xfrm>
            <a:custGeom>
              <a:rect b="b" l="l" r="r" t="t"/>
              <a:pathLst>
                <a:path extrusionOk="0" h="360044" w="648335">
                  <a:moveTo>
                    <a:pt x="324008" y="359793"/>
                  </a:moveTo>
                  <a:lnTo>
                    <a:pt x="173861" y="347460"/>
                  </a:lnTo>
                  <a:lnTo>
                    <a:pt x="73541" y="320326"/>
                  </a:lnTo>
                  <a:lnTo>
                    <a:pt x="17452" y="293192"/>
                  </a:lnTo>
                  <a:lnTo>
                    <a:pt x="0" y="280859"/>
                  </a:lnTo>
                  <a:lnTo>
                    <a:pt x="0" y="0"/>
                  </a:lnTo>
                  <a:lnTo>
                    <a:pt x="648017" y="0"/>
                  </a:lnTo>
                  <a:lnTo>
                    <a:pt x="648017" y="280859"/>
                  </a:lnTo>
                  <a:lnTo>
                    <a:pt x="596592" y="326493"/>
                  </a:lnTo>
                  <a:lnTo>
                    <a:pt x="545699" y="349926"/>
                  </a:lnTo>
                  <a:lnTo>
                    <a:pt x="464963" y="358560"/>
                  </a:lnTo>
                  <a:lnTo>
                    <a:pt x="324008" y="359793"/>
                  </a:lnTo>
                  <a:close/>
                </a:path>
              </a:pathLst>
            </a:custGeom>
            <a:solidFill>
              <a:srgbClr val="01182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8" name="Google Shape;348;p38"/>
            <p:cNvSpPr/>
            <p:nvPr/>
          </p:nvSpPr>
          <p:spPr>
            <a:xfrm>
              <a:off x="4516439" y="2787620"/>
              <a:ext cx="671195" cy="382905"/>
            </a:xfrm>
            <a:custGeom>
              <a:rect b="b" l="l" r="r" t="t"/>
              <a:pathLst>
                <a:path extrusionOk="0" h="382905" w="671195">
                  <a:moveTo>
                    <a:pt x="333956" y="382346"/>
                  </a:moveTo>
                  <a:lnTo>
                    <a:pt x="240933" y="377974"/>
                  </a:lnTo>
                  <a:lnTo>
                    <a:pt x="165121" y="366705"/>
                  </a:lnTo>
                  <a:lnTo>
                    <a:pt x="105157" y="351186"/>
                  </a:lnTo>
                  <a:lnTo>
                    <a:pt x="60051" y="334118"/>
                  </a:lnTo>
                  <a:lnTo>
                    <a:pt x="10074" y="306089"/>
                  </a:lnTo>
                  <a:lnTo>
                    <a:pt x="0" y="297147"/>
                  </a:lnTo>
                  <a:lnTo>
                    <a:pt x="0" y="0"/>
                  </a:lnTo>
                  <a:lnTo>
                    <a:pt x="670755" y="0"/>
                  </a:lnTo>
                  <a:lnTo>
                    <a:pt x="670755" y="22552"/>
                  </a:lnTo>
                  <a:lnTo>
                    <a:pt x="22737" y="22552"/>
                  </a:lnTo>
                  <a:lnTo>
                    <a:pt x="22737" y="286700"/>
                  </a:lnTo>
                  <a:lnTo>
                    <a:pt x="56887" y="307303"/>
                  </a:lnTo>
                  <a:lnTo>
                    <a:pt x="133003" y="335426"/>
                  </a:lnTo>
                  <a:lnTo>
                    <a:pt x="188158" y="347747"/>
                  </a:lnTo>
                  <a:lnTo>
                    <a:pt x="255554" y="356483"/>
                  </a:lnTo>
                  <a:lnTo>
                    <a:pt x="335377" y="359793"/>
                  </a:lnTo>
                  <a:lnTo>
                    <a:pt x="532266" y="359793"/>
                  </a:lnTo>
                  <a:lnTo>
                    <a:pt x="505718" y="366656"/>
                  </a:lnTo>
                  <a:lnTo>
                    <a:pt x="428829" y="377974"/>
                  </a:lnTo>
                  <a:lnTo>
                    <a:pt x="333956" y="382346"/>
                  </a:lnTo>
                  <a:close/>
                </a:path>
                <a:path extrusionOk="0" h="382905" w="671195">
                  <a:moveTo>
                    <a:pt x="532266" y="359793"/>
                  </a:moveTo>
                  <a:lnTo>
                    <a:pt x="335377" y="359793"/>
                  </a:lnTo>
                  <a:lnTo>
                    <a:pt x="416869" y="356478"/>
                  </a:lnTo>
                  <a:lnTo>
                    <a:pt x="484780" y="347747"/>
                  </a:lnTo>
                  <a:lnTo>
                    <a:pt x="539890" y="335426"/>
                  </a:lnTo>
                  <a:lnTo>
                    <a:pt x="582837" y="321405"/>
                  </a:lnTo>
                  <a:lnTo>
                    <a:pt x="636168" y="295290"/>
                  </a:lnTo>
                  <a:lnTo>
                    <a:pt x="648017" y="286880"/>
                  </a:lnTo>
                  <a:lnTo>
                    <a:pt x="648017" y="22552"/>
                  </a:lnTo>
                  <a:lnTo>
                    <a:pt x="670755" y="22552"/>
                  </a:lnTo>
                  <a:lnTo>
                    <a:pt x="670755" y="296922"/>
                  </a:lnTo>
                  <a:lnTo>
                    <a:pt x="666577" y="300248"/>
                  </a:lnTo>
                  <a:lnTo>
                    <a:pt x="659819" y="305851"/>
                  </a:lnTo>
                  <a:lnTo>
                    <a:pt x="641674" y="317989"/>
                  </a:lnTo>
                  <a:lnTo>
                    <a:pt x="610821" y="333967"/>
                  </a:lnTo>
                  <a:lnTo>
                    <a:pt x="565942" y="351088"/>
                  </a:lnTo>
                  <a:lnTo>
                    <a:pt x="532266" y="3597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9" name="Google Shape;349;p38"/>
            <p:cNvSpPr/>
            <p:nvPr/>
          </p:nvSpPr>
          <p:spPr>
            <a:xfrm>
              <a:off x="5062139" y="2889129"/>
              <a:ext cx="40004" cy="307339"/>
            </a:xfrm>
            <a:custGeom>
              <a:rect b="b" l="l" r="r" t="t"/>
              <a:pathLst>
                <a:path extrusionOk="0" h="307339" w="40004">
                  <a:moveTo>
                    <a:pt x="0" y="307166"/>
                  </a:moveTo>
                  <a:lnTo>
                    <a:pt x="0" y="11276"/>
                  </a:lnTo>
                  <a:lnTo>
                    <a:pt x="39790" y="0"/>
                  </a:lnTo>
                  <a:lnTo>
                    <a:pt x="39790" y="297751"/>
                  </a:lnTo>
                  <a:lnTo>
                    <a:pt x="19895" y="280836"/>
                  </a:lnTo>
                  <a:lnTo>
                    <a:pt x="0" y="307166"/>
                  </a:lnTo>
                  <a:close/>
                </a:path>
              </a:pathLst>
            </a:custGeom>
            <a:solidFill>
              <a:srgbClr val="ECC10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50" name="Google Shape;350;p38"/>
            <p:cNvSpPr/>
            <p:nvPr/>
          </p:nvSpPr>
          <p:spPr>
            <a:xfrm>
              <a:off x="5050770" y="2889129"/>
              <a:ext cx="62864" cy="340994"/>
            </a:xfrm>
            <a:custGeom>
              <a:rect b="b" l="l" r="r" t="t"/>
              <a:pathLst>
                <a:path extrusionOk="0" h="340994" w="62864">
                  <a:moveTo>
                    <a:pt x="0" y="340995"/>
                  </a:moveTo>
                  <a:lnTo>
                    <a:pt x="0" y="11276"/>
                  </a:lnTo>
                  <a:lnTo>
                    <a:pt x="22737" y="11276"/>
                  </a:lnTo>
                  <a:lnTo>
                    <a:pt x="22737" y="273337"/>
                  </a:lnTo>
                  <a:lnTo>
                    <a:pt x="29445" y="264486"/>
                  </a:lnTo>
                  <a:lnTo>
                    <a:pt x="39790" y="273225"/>
                  </a:lnTo>
                  <a:lnTo>
                    <a:pt x="39790" y="0"/>
                  </a:lnTo>
                  <a:lnTo>
                    <a:pt x="62528" y="0"/>
                  </a:lnTo>
                  <a:lnTo>
                    <a:pt x="62528" y="322277"/>
                  </a:lnTo>
                  <a:lnTo>
                    <a:pt x="33083" y="297243"/>
                  </a:lnTo>
                  <a:lnTo>
                    <a:pt x="0" y="3409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51" name="Google Shape;351;p38"/>
            <p:cNvSpPr/>
            <p:nvPr/>
          </p:nvSpPr>
          <p:spPr>
            <a:xfrm>
              <a:off x="4340224" y="2616479"/>
              <a:ext cx="1023620" cy="361314"/>
            </a:xfrm>
            <a:custGeom>
              <a:rect b="b" l="l" r="r" t="t"/>
              <a:pathLst>
                <a:path extrusionOk="0" h="361314" w="1023620">
                  <a:moveTo>
                    <a:pt x="511593" y="360830"/>
                  </a:moveTo>
                  <a:lnTo>
                    <a:pt x="0" y="180409"/>
                  </a:lnTo>
                  <a:lnTo>
                    <a:pt x="511593" y="0"/>
                  </a:lnTo>
                  <a:lnTo>
                    <a:pt x="1023186" y="180409"/>
                  </a:lnTo>
                  <a:lnTo>
                    <a:pt x="511593" y="360830"/>
                  </a:lnTo>
                  <a:close/>
                </a:path>
              </a:pathLst>
            </a:custGeom>
            <a:solidFill>
              <a:srgbClr val="09334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52" name="Google Shape;352;p38"/>
            <p:cNvSpPr/>
            <p:nvPr/>
          </p:nvSpPr>
          <p:spPr>
            <a:xfrm>
              <a:off x="4306288" y="2604515"/>
              <a:ext cx="1091564" cy="384810"/>
            </a:xfrm>
            <a:custGeom>
              <a:rect b="b" l="l" r="r" t="t"/>
              <a:pathLst>
                <a:path extrusionOk="0" h="384810" w="1091564">
                  <a:moveTo>
                    <a:pt x="545528" y="384776"/>
                  </a:moveTo>
                  <a:lnTo>
                    <a:pt x="0" y="192385"/>
                  </a:lnTo>
                  <a:lnTo>
                    <a:pt x="545528" y="0"/>
                  </a:lnTo>
                  <a:lnTo>
                    <a:pt x="613394" y="23933"/>
                  </a:lnTo>
                  <a:lnTo>
                    <a:pt x="545528" y="23933"/>
                  </a:lnTo>
                  <a:lnTo>
                    <a:pt x="67871" y="192385"/>
                  </a:lnTo>
                  <a:lnTo>
                    <a:pt x="545528" y="360842"/>
                  </a:lnTo>
                  <a:lnTo>
                    <a:pt x="613396" y="360842"/>
                  </a:lnTo>
                  <a:lnTo>
                    <a:pt x="545528" y="384776"/>
                  </a:lnTo>
                  <a:close/>
                </a:path>
                <a:path extrusionOk="0" h="384810" w="1091564">
                  <a:moveTo>
                    <a:pt x="613396" y="360842"/>
                  </a:moveTo>
                  <a:lnTo>
                    <a:pt x="545528" y="360842"/>
                  </a:lnTo>
                  <a:lnTo>
                    <a:pt x="1023186" y="192390"/>
                  </a:lnTo>
                  <a:lnTo>
                    <a:pt x="545528" y="23933"/>
                  </a:lnTo>
                  <a:lnTo>
                    <a:pt x="613394" y="23933"/>
                  </a:lnTo>
                  <a:lnTo>
                    <a:pt x="1091057" y="192390"/>
                  </a:lnTo>
                  <a:lnTo>
                    <a:pt x="613396" y="3608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53" name="Google Shape;353;p38"/>
          <p:cNvGrpSpPr/>
          <p:nvPr/>
        </p:nvGrpSpPr>
        <p:grpSpPr>
          <a:xfrm>
            <a:off x="2242139" y="1971020"/>
            <a:ext cx="1842043" cy="771207"/>
            <a:chOff x="4484278" y="3942039"/>
            <a:chExt cx="3684086" cy="1542414"/>
          </a:xfrm>
        </p:grpSpPr>
        <p:sp>
          <p:nvSpPr>
            <p:cNvPr id="354" name="Google Shape;354;p38"/>
            <p:cNvSpPr/>
            <p:nvPr/>
          </p:nvSpPr>
          <p:spPr>
            <a:xfrm>
              <a:off x="4716505" y="3942039"/>
              <a:ext cx="3451859" cy="1542414"/>
            </a:xfrm>
            <a:custGeom>
              <a:rect b="b" l="l" r="r" t="t"/>
              <a:pathLst>
                <a:path extrusionOk="0" h="1542414" w="3451859">
                  <a:moveTo>
                    <a:pt x="3226519" y="1542063"/>
                  </a:moveTo>
                  <a:lnTo>
                    <a:pt x="225108" y="1542063"/>
                  </a:lnTo>
                  <a:lnTo>
                    <a:pt x="179823" y="1537463"/>
                  </a:lnTo>
                  <a:lnTo>
                    <a:pt x="137606" y="1524273"/>
                  </a:lnTo>
                  <a:lnTo>
                    <a:pt x="99373" y="1503413"/>
                  </a:lnTo>
                  <a:lnTo>
                    <a:pt x="66039" y="1475801"/>
                  </a:lnTo>
                  <a:lnTo>
                    <a:pt x="38520" y="1442355"/>
                  </a:lnTo>
                  <a:lnTo>
                    <a:pt x="17730" y="1403993"/>
                  </a:lnTo>
                  <a:lnTo>
                    <a:pt x="4585" y="1361634"/>
                  </a:lnTo>
                  <a:lnTo>
                    <a:pt x="0" y="1316196"/>
                  </a:lnTo>
                  <a:lnTo>
                    <a:pt x="0" y="225867"/>
                  </a:lnTo>
                  <a:lnTo>
                    <a:pt x="4585" y="180429"/>
                  </a:lnTo>
                  <a:lnTo>
                    <a:pt x="17730" y="138070"/>
                  </a:lnTo>
                  <a:lnTo>
                    <a:pt x="38520" y="99708"/>
                  </a:lnTo>
                  <a:lnTo>
                    <a:pt x="66039" y="66262"/>
                  </a:lnTo>
                  <a:lnTo>
                    <a:pt x="99373" y="38649"/>
                  </a:lnTo>
                  <a:lnTo>
                    <a:pt x="137606" y="17789"/>
                  </a:lnTo>
                  <a:lnTo>
                    <a:pt x="179823" y="4600"/>
                  </a:lnTo>
                  <a:lnTo>
                    <a:pt x="225108" y="0"/>
                  </a:lnTo>
                  <a:lnTo>
                    <a:pt x="3226519" y="0"/>
                  </a:lnTo>
                  <a:lnTo>
                    <a:pt x="3271805" y="4600"/>
                  </a:lnTo>
                  <a:lnTo>
                    <a:pt x="3314022" y="17789"/>
                  </a:lnTo>
                  <a:lnTo>
                    <a:pt x="3352255" y="38649"/>
                  </a:lnTo>
                  <a:lnTo>
                    <a:pt x="3385588" y="66262"/>
                  </a:lnTo>
                  <a:lnTo>
                    <a:pt x="3413108" y="99708"/>
                  </a:lnTo>
                  <a:lnTo>
                    <a:pt x="3433898" y="138070"/>
                  </a:lnTo>
                  <a:lnTo>
                    <a:pt x="3447043" y="180429"/>
                  </a:lnTo>
                  <a:lnTo>
                    <a:pt x="3451628" y="225867"/>
                  </a:lnTo>
                  <a:lnTo>
                    <a:pt x="3451628" y="1316196"/>
                  </a:lnTo>
                  <a:lnTo>
                    <a:pt x="3447043" y="1361634"/>
                  </a:lnTo>
                  <a:lnTo>
                    <a:pt x="3433898" y="1403993"/>
                  </a:lnTo>
                  <a:lnTo>
                    <a:pt x="3413108" y="1442355"/>
                  </a:lnTo>
                  <a:lnTo>
                    <a:pt x="3385588" y="1475801"/>
                  </a:lnTo>
                  <a:lnTo>
                    <a:pt x="3352255" y="1503413"/>
                  </a:lnTo>
                  <a:lnTo>
                    <a:pt x="3314022" y="1524273"/>
                  </a:lnTo>
                  <a:lnTo>
                    <a:pt x="3271805" y="1537463"/>
                  </a:lnTo>
                  <a:lnTo>
                    <a:pt x="3226519" y="15420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55" name="Google Shape;355;p38"/>
            <p:cNvSpPr/>
            <p:nvPr/>
          </p:nvSpPr>
          <p:spPr>
            <a:xfrm>
              <a:off x="4484278" y="4518867"/>
              <a:ext cx="898525" cy="620395"/>
            </a:xfrm>
            <a:custGeom>
              <a:rect b="b" l="l" r="r" t="t"/>
              <a:pathLst>
                <a:path extrusionOk="0" h="620395" w="898525">
                  <a:moveTo>
                    <a:pt x="879742" y="620269"/>
                  </a:moveTo>
                  <a:lnTo>
                    <a:pt x="18646" y="620269"/>
                  </a:lnTo>
                  <a:lnTo>
                    <a:pt x="11446" y="618788"/>
                  </a:lnTo>
                  <a:lnTo>
                    <a:pt x="5513" y="614769"/>
                  </a:lnTo>
                  <a:lnTo>
                    <a:pt x="1484" y="608848"/>
                  </a:lnTo>
                  <a:lnTo>
                    <a:pt x="0" y="601664"/>
                  </a:lnTo>
                  <a:lnTo>
                    <a:pt x="0" y="18609"/>
                  </a:lnTo>
                  <a:lnTo>
                    <a:pt x="1486" y="11423"/>
                  </a:lnTo>
                  <a:lnTo>
                    <a:pt x="5516" y="5501"/>
                  </a:lnTo>
                  <a:lnTo>
                    <a:pt x="11453" y="1481"/>
                  </a:lnTo>
                  <a:lnTo>
                    <a:pt x="18646" y="0"/>
                  </a:lnTo>
                  <a:lnTo>
                    <a:pt x="879742" y="0"/>
                  </a:lnTo>
                  <a:lnTo>
                    <a:pt x="886943" y="1482"/>
                  </a:lnTo>
                  <a:lnTo>
                    <a:pt x="892875" y="5503"/>
                  </a:lnTo>
                  <a:lnTo>
                    <a:pt x="896902" y="11425"/>
                  </a:lnTo>
                  <a:lnTo>
                    <a:pt x="898386" y="18609"/>
                  </a:lnTo>
                  <a:lnTo>
                    <a:pt x="37293" y="18611"/>
                  </a:lnTo>
                  <a:lnTo>
                    <a:pt x="18646" y="37216"/>
                  </a:lnTo>
                  <a:lnTo>
                    <a:pt x="37295" y="37216"/>
                  </a:lnTo>
                  <a:lnTo>
                    <a:pt x="37295" y="583052"/>
                  </a:lnTo>
                  <a:lnTo>
                    <a:pt x="18646" y="583052"/>
                  </a:lnTo>
                  <a:lnTo>
                    <a:pt x="37295" y="601662"/>
                  </a:lnTo>
                  <a:lnTo>
                    <a:pt x="861096" y="601664"/>
                  </a:lnTo>
                  <a:lnTo>
                    <a:pt x="866922" y="615159"/>
                  </a:lnTo>
                  <a:lnTo>
                    <a:pt x="879741" y="619659"/>
                  </a:lnTo>
                  <a:lnTo>
                    <a:pt x="881162" y="619659"/>
                  </a:lnTo>
                  <a:lnTo>
                    <a:pt x="879742" y="620269"/>
                  </a:lnTo>
                  <a:close/>
                </a:path>
                <a:path extrusionOk="0" h="620395" w="898525">
                  <a:moveTo>
                    <a:pt x="37295" y="37216"/>
                  </a:moveTo>
                  <a:lnTo>
                    <a:pt x="18646" y="37216"/>
                  </a:lnTo>
                  <a:lnTo>
                    <a:pt x="37295" y="18609"/>
                  </a:lnTo>
                  <a:lnTo>
                    <a:pt x="37295" y="37216"/>
                  </a:lnTo>
                  <a:close/>
                </a:path>
                <a:path extrusionOk="0" h="620395" w="898525">
                  <a:moveTo>
                    <a:pt x="861095" y="37216"/>
                  </a:moveTo>
                  <a:lnTo>
                    <a:pt x="37295" y="37216"/>
                  </a:lnTo>
                  <a:lnTo>
                    <a:pt x="37295" y="18609"/>
                  </a:lnTo>
                  <a:lnTo>
                    <a:pt x="861095" y="18609"/>
                  </a:lnTo>
                  <a:lnTo>
                    <a:pt x="861095" y="37216"/>
                  </a:lnTo>
                  <a:close/>
                </a:path>
                <a:path extrusionOk="0" h="620395" w="898525">
                  <a:moveTo>
                    <a:pt x="879741" y="619659"/>
                  </a:moveTo>
                  <a:lnTo>
                    <a:pt x="866922" y="615159"/>
                  </a:lnTo>
                  <a:lnTo>
                    <a:pt x="861096" y="601664"/>
                  </a:lnTo>
                  <a:lnTo>
                    <a:pt x="861095" y="18609"/>
                  </a:lnTo>
                  <a:lnTo>
                    <a:pt x="879742" y="37216"/>
                  </a:lnTo>
                  <a:lnTo>
                    <a:pt x="898386" y="37216"/>
                  </a:lnTo>
                  <a:lnTo>
                    <a:pt x="898386" y="583052"/>
                  </a:lnTo>
                  <a:lnTo>
                    <a:pt x="879742" y="583052"/>
                  </a:lnTo>
                  <a:lnTo>
                    <a:pt x="893270" y="588867"/>
                  </a:lnTo>
                  <a:lnTo>
                    <a:pt x="897779" y="601664"/>
                  </a:lnTo>
                  <a:lnTo>
                    <a:pt x="895079" y="609323"/>
                  </a:lnTo>
                  <a:lnTo>
                    <a:pt x="892771" y="614669"/>
                  </a:lnTo>
                  <a:lnTo>
                    <a:pt x="887490" y="616939"/>
                  </a:lnTo>
                  <a:lnTo>
                    <a:pt x="879741" y="619659"/>
                  </a:lnTo>
                  <a:close/>
                </a:path>
                <a:path extrusionOk="0" h="620395" w="898525">
                  <a:moveTo>
                    <a:pt x="898386" y="37216"/>
                  </a:moveTo>
                  <a:lnTo>
                    <a:pt x="879742" y="37216"/>
                  </a:lnTo>
                  <a:lnTo>
                    <a:pt x="861095" y="18609"/>
                  </a:lnTo>
                  <a:lnTo>
                    <a:pt x="898386" y="18609"/>
                  </a:lnTo>
                  <a:lnTo>
                    <a:pt x="898386" y="37216"/>
                  </a:lnTo>
                  <a:close/>
                </a:path>
                <a:path extrusionOk="0" h="620395" w="898525">
                  <a:moveTo>
                    <a:pt x="37295" y="601662"/>
                  </a:moveTo>
                  <a:lnTo>
                    <a:pt x="18646" y="583052"/>
                  </a:lnTo>
                  <a:lnTo>
                    <a:pt x="37295" y="583052"/>
                  </a:lnTo>
                  <a:lnTo>
                    <a:pt x="37295" y="601662"/>
                  </a:lnTo>
                  <a:close/>
                </a:path>
                <a:path extrusionOk="0" h="620395" w="898525">
                  <a:moveTo>
                    <a:pt x="861095" y="601662"/>
                  </a:moveTo>
                  <a:lnTo>
                    <a:pt x="37295" y="601662"/>
                  </a:lnTo>
                  <a:lnTo>
                    <a:pt x="37295" y="583052"/>
                  </a:lnTo>
                  <a:lnTo>
                    <a:pt x="861095" y="583052"/>
                  </a:lnTo>
                  <a:lnTo>
                    <a:pt x="861095" y="601662"/>
                  </a:lnTo>
                  <a:close/>
                </a:path>
                <a:path extrusionOk="0" h="620395" w="898525">
                  <a:moveTo>
                    <a:pt x="895079" y="609323"/>
                  </a:moveTo>
                  <a:lnTo>
                    <a:pt x="897780" y="601661"/>
                  </a:lnTo>
                  <a:lnTo>
                    <a:pt x="893270" y="588867"/>
                  </a:lnTo>
                  <a:lnTo>
                    <a:pt x="879742" y="583052"/>
                  </a:lnTo>
                  <a:lnTo>
                    <a:pt x="898386" y="583052"/>
                  </a:lnTo>
                  <a:lnTo>
                    <a:pt x="898385" y="601664"/>
                  </a:lnTo>
                  <a:lnTo>
                    <a:pt x="895079" y="609323"/>
                  </a:lnTo>
                  <a:close/>
                </a:path>
                <a:path extrusionOk="0" h="620395" w="898525">
                  <a:moveTo>
                    <a:pt x="892771" y="614669"/>
                  </a:moveTo>
                  <a:lnTo>
                    <a:pt x="895079" y="609323"/>
                  </a:lnTo>
                  <a:lnTo>
                    <a:pt x="893270" y="614454"/>
                  </a:lnTo>
                  <a:lnTo>
                    <a:pt x="892771" y="614669"/>
                  </a:lnTo>
                  <a:close/>
                </a:path>
                <a:path extrusionOk="0" h="620395" w="898525">
                  <a:moveTo>
                    <a:pt x="887490" y="616939"/>
                  </a:moveTo>
                  <a:lnTo>
                    <a:pt x="892771" y="614669"/>
                  </a:lnTo>
                  <a:lnTo>
                    <a:pt x="892559" y="615159"/>
                  </a:lnTo>
                  <a:lnTo>
                    <a:pt x="887490" y="616939"/>
                  </a:lnTo>
                  <a:close/>
                </a:path>
                <a:path extrusionOk="0" h="620395" w="898525">
                  <a:moveTo>
                    <a:pt x="881162" y="619659"/>
                  </a:moveTo>
                  <a:lnTo>
                    <a:pt x="879741" y="619659"/>
                  </a:lnTo>
                  <a:lnTo>
                    <a:pt x="887490" y="616939"/>
                  </a:lnTo>
                  <a:lnTo>
                    <a:pt x="881162" y="619659"/>
                  </a:lnTo>
                  <a:close/>
                </a:path>
              </a:pathLst>
            </a:custGeom>
            <a:solidFill>
              <a:srgbClr val="6AA6D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56" name="Google Shape;356;p38"/>
            <p:cNvSpPr/>
            <p:nvPr/>
          </p:nvSpPr>
          <p:spPr>
            <a:xfrm>
              <a:off x="4506846" y="4692189"/>
              <a:ext cx="305100" cy="177600"/>
            </a:xfrm>
            <a:prstGeom prst="rect">
              <a:avLst/>
            </a:pr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57" name="Google Shape;357;p38"/>
            <p:cNvSpPr/>
            <p:nvPr/>
          </p:nvSpPr>
          <p:spPr>
            <a:xfrm>
              <a:off x="4767300" y="4353470"/>
              <a:ext cx="608329" cy="516889"/>
            </a:xfrm>
            <a:custGeom>
              <a:rect b="b" l="l" r="r" t="t"/>
              <a:pathLst>
                <a:path extrusionOk="0" h="516889" w="608329">
                  <a:moveTo>
                    <a:pt x="331508" y="18605"/>
                  </a:moveTo>
                  <a:lnTo>
                    <a:pt x="330022" y="11417"/>
                  </a:lnTo>
                  <a:lnTo>
                    <a:pt x="325996" y="5499"/>
                  </a:lnTo>
                  <a:lnTo>
                    <a:pt x="320065" y="1473"/>
                  </a:lnTo>
                  <a:lnTo>
                    <a:pt x="312864" y="0"/>
                  </a:lnTo>
                  <a:lnTo>
                    <a:pt x="18643" y="0"/>
                  </a:lnTo>
                  <a:lnTo>
                    <a:pt x="11442" y="1473"/>
                  </a:lnTo>
                  <a:lnTo>
                    <a:pt x="5511" y="5499"/>
                  </a:lnTo>
                  <a:lnTo>
                    <a:pt x="1485" y="11417"/>
                  </a:lnTo>
                  <a:lnTo>
                    <a:pt x="0" y="18605"/>
                  </a:lnTo>
                  <a:lnTo>
                    <a:pt x="0" y="171602"/>
                  </a:lnTo>
                  <a:lnTo>
                    <a:pt x="5829" y="185102"/>
                  </a:lnTo>
                  <a:lnTo>
                    <a:pt x="18643" y="189611"/>
                  </a:lnTo>
                  <a:lnTo>
                    <a:pt x="31470" y="185102"/>
                  </a:lnTo>
                  <a:lnTo>
                    <a:pt x="37299" y="171602"/>
                  </a:lnTo>
                  <a:lnTo>
                    <a:pt x="37299" y="37211"/>
                  </a:lnTo>
                  <a:lnTo>
                    <a:pt x="294208" y="37211"/>
                  </a:lnTo>
                  <a:lnTo>
                    <a:pt x="294208" y="171602"/>
                  </a:lnTo>
                  <a:lnTo>
                    <a:pt x="300037" y="185102"/>
                  </a:lnTo>
                  <a:lnTo>
                    <a:pt x="312864" y="189611"/>
                  </a:lnTo>
                  <a:lnTo>
                    <a:pt x="325678" y="185102"/>
                  </a:lnTo>
                  <a:lnTo>
                    <a:pt x="331508" y="171602"/>
                  </a:lnTo>
                  <a:lnTo>
                    <a:pt x="331508" y="37211"/>
                  </a:lnTo>
                  <a:lnTo>
                    <a:pt x="331508" y="18605"/>
                  </a:lnTo>
                  <a:close/>
                </a:path>
                <a:path extrusionOk="0" h="516889" w="608329">
                  <a:moveTo>
                    <a:pt x="607809" y="416610"/>
                  </a:moveTo>
                  <a:lnTo>
                    <a:pt x="606590" y="403821"/>
                  </a:lnTo>
                  <a:lnTo>
                    <a:pt x="602945" y="398005"/>
                  </a:lnTo>
                  <a:lnTo>
                    <a:pt x="392836" y="398005"/>
                  </a:lnTo>
                  <a:lnTo>
                    <a:pt x="392836" y="378053"/>
                  </a:lnTo>
                  <a:lnTo>
                    <a:pt x="392836" y="377888"/>
                  </a:lnTo>
                  <a:lnTo>
                    <a:pt x="392836" y="338721"/>
                  </a:lnTo>
                  <a:lnTo>
                    <a:pt x="292963" y="338721"/>
                  </a:lnTo>
                  <a:lnTo>
                    <a:pt x="292963" y="378053"/>
                  </a:lnTo>
                  <a:lnTo>
                    <a:pt x="292963" y="398005"/>
                  </a:lnTo>
                  <a:lnTo>
                    <a:pt x="31623" y="398005"/>
                  </a:lnTo>
                  <a:lnTo>
                    <a:pt x="27000" y="403821"/>
                  </a:lnTo>
                  <a:lnTo>
                    <a:pt x="25463" y="416610"/>
                  </a:lnTo>
                  <a:lnTo>
                    <a:pt x="27000" y="429412"/>
                  </a:lnTo>
                  <a:lnTo>
                    <a:pt x="31623" y="435229"/>
                  </a:lnTo>
                  <a:lnTo>
                    <a:pt x="292963" y="435229"/>
                  </a:lnTo>
                  <a:lnTo>
                    <a:pt x="292963" y="477012"/>
                  </a:lnTo>
                  <a:lnTo>
                    <a:pt x="292963" y="516331"/>
                  </a:lnTo>
                  <a:lnTo>
                    <a:pt x="392836" y="516331"/>
                  </a:lnTo>
                  <a:lnTo>
                    <a:pt x="392836" y="477012"/>
                  </a:lnTo>
                  <a:lnTo>
                    <a:pt x="332740" y="477012"/>
                  </a:lnTo>
                  <a:lnTo>
                    <a:pt x="332740" y="378053"/>
                  </a:lnTo>
                  <a:lnTo>
                    <a:pt x="353060" y="378053"/>
                  </a:lnTo>
                  <a:lnTo>
                    <a:pt x="353060" y="476377"/>
                  </a:lnTo>
                  <a:lnTo>
                    <a:pt x="392836" y="476377"/>
                  </a:lnTo>
                  <a:lnTo>
                    <a:pt x="392836" y="435229"/>
                  </a:lnTo>
                  <a:lnTo>
                    <a:pt x="602945" y="435229"/>
                  </a:lnTo>
                  <a:lnTo>
                    <a:pt x="606590" y="429412"/>
                  </a:lnTo>
                  <a:lnTo>
                    <a:pt x="607809" y="416610"/>
                  </a:lnTo>
                  <a:close/>
                </a:path>
              </a:pathLst>
            </a:custGeom>
            <a:solidFill>
              <a:srgbClr val="6AA6D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58" name="Google Shape;358;p38"/>
          <p:cNvGrpSpPr/>
          <p:nvPr/>
        </p:nvGrpSpPr>
        <p:grpSpPr>
          <a:xfrm>
            <a:off x="185821" y="1113768"/>
            <a:ext cx="1853603" cy="771207"/>
            <a:chOff x="371642" y="2227536"/>
            <a:chExt cx="3707206" cy="1542414"/>
          </a:xfrm>
        </p:grpSpPr>
        <p:sp>
          <p:nvSpPr>
            <p:cNvPr id="359" name="Google Shape;359;p38"/>
            <p:cNvSpPr/>
            <p:nvPr/>
          </p:nvSpPr>
          <p:spPr>
            <a:xfrm>
              <a:off x="626988" y="2227536"/>
              <a:ext cx="3451860" cy="1542414"/>
            </a:xfrm>
            <a:custGeom>
              <a:rect b="b" l="l" r="r" t="t"/>
              <a:pathLst>
                <a:path extrusionOk="0" h="1542414" w="3451860">
                  <a:moveTo>
                    <a:pt x="3226519" y="1542063"/>
                  </a:moveTo>
                  <a:lnTo>
                    <a:pt x="225108" y="1542063"/>
                  </a:lnTo>
                  <a:lnTo>
                    <a:pt x="179823" y="1537463"/>
                  </a:lnTo>
                  <a:lnTo>
                    <a:pt x="137606" y="1524273"/>
                  </a:lnTo>
                  <a:lnTo>
                    <a:pt x="99373" y="1503413"/>
                  </a:lnTo>
                  <a:lnTo>
                    <a:pt x="66039" y="1475801"/>
                  </a:lnTo>
                  <a:lnTo>
                    <a:pt x="38520" y="1442355"/>
                  </a:lnTo>
                  <a:lnTo>
                    <a:pt x="17730" y="1403993"/>
                  </a:lnTo>
                  <a:lnTo>
                    <a:pt x="4585" y="1361634"/>
                  </a:lnTo>
                  <a:lnTo>
                    <a:pt x="0" y="1316196"/>
                  </a:lnTo>
                  <a:lnTo>
                    <a:pt x="0" y="225867"/>
                  </a:lnTo>
                  <a:lnTo>
                    <a:pt x="4585" y="180429"/>
                  </a:lnTo>
                  <a:lnTo>
                    <a:pt x="17730" y="138070"/>
                  </a:lnTo>
                  <a:lnTo>
                    <a:pt x="38520" y="99708"/>
                  </a:lnTo>
                  <a:lnTo>
                    <a:pt x="66039" y="66262"/>
                  </a:lnTo>
                  <a:lnTo>
                    <a:pt x="99373" y="38649"/>
                  </a:lnTo>
                  <a:lnTo>
                    <a:pt x="137606" y="17789"/>
                  </a:lnTo>
                  <a:lnTo>
                    <a:pt x="179823" y="4600"/>
                  </a:lnTo>
                  <a:lnTo>
                    <a:pt x="225108" y="0"/>
                  </a:lnTo>
                  <a:lnTo>
                    <a:pt x="3226519" y="0"/>
                  </a:lnTo>
                  <a:lnTo>
                    <a:pt x="3271805" y="4600"/>
                  </a:lnTo>
                  <a:lnTo>
                    <a:pt x="3314022" y="17789"/>
                  </a:lnTo>
                  <a:lnTo>
                    <a:pt x="3352255" y="38649"/>
                  </a:lnTo>
                  <a:lnTo>
                    <a:pt x="3385588" y="66262"/>
                  </a:lnTo>
                  <a:lnTo>
                    <a:pt x="3413108" y="99708"/>
                  </a:lnTo>
                  <a:lnTo>
                    <a:pt x="3433898" y="138070"/>
                  </a:lnTo>
                  <a:lnTo>
                    <a:pt x="3447043" y="180429"/>
                  </a:lnTo>
                  <a:lnTo>
                    <a:pt x="3451628" y="225867"/>
                  </a:lnTo>
                  <a:lnTo>
                    <a:pt x="3451628" y="1316196"/>
                  </a:lnTo>
                  <a:lnTo>
                    <a:pt x="3447043" y="1361634"/>
                  </a:lnTo>
                  <a:lnTo>
                    <a:pt x="3433898" y="1403993"/>
                  </a:lnTo>
                  <a:lnTo>
                    <a:pt x="3413108" y="1442355"/>
                  </a:lnTo>
                  <a:lnTo>
                    <a:pt x="3385588" y="1475801"/>
                  </a:lnTo>
                  <a:lnTo>
                    <a:pt x="3352255" y="1503413"/>
                  </a:lnTo>
                  <a:lnTo>
                    <a:pt x="3314022" y="1524273"/>
                  </a:lnTo>
                  <a:lnTo>
                    <a:pt x="3271805" y="1537463"/>
                  </a:lnTo>
                  <a:lnTo>
                    <a:pt x="3226519" y="15420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0" name="Google Shape;360;p38"/>
            <p:cNvSpPr/>
            <p:nvPr/>
          </p:nvSpPr>
          <p:spPr>
            <a:xfrm>
              <a:off x="372290" y="2740856"/>
              <a:ext cx="664210" cy="629920"/>
            </a:xfrm>
            <a:custGeom>
              <a:rect b="b" l="l" r="r" t="t"/>
              <a:pathLst>
                <a:path extrusionOk="0" h="629920" w="664210">
                  <a:moveTo>
                    <a:pt x="645303" y="629780"/>
                  </a:moveTo>
                  <a:lnTo>
                    <a:pt x="18715" y="629780"/>
                  </a:lnTo>
                  <a:lnTo>
                    <a:pt x="9991" y="623790"/>
                  </a:lnTo>
                  <a:lnTo>
                    <a:pt x="2680" y="612749"/>
                  </a:lnTo>
                  <a:lnTo>
                    <a:pt x="0" y="599230"/>
                  </a:lnTo>
                  <a:lnTo>
                    <a:pt x="0" y="34734"/>
                  </a:lnTo>
                  <a:lnTo>
                    <a:pt x="2680" y="21214"/>
                  </a:lnTo>
                  <a:lnTo>
                    <a:pt x="9991" y="10173"/>
                  </a:lnTo>
                  <a:lnTo>
                    <a:pt x="20834" y="2729"/>
                  </a:lnTo>
                  <a:lnTo>
                    <a:pt x="34112" y="0"/>
                  </a:lnTo>
                  <a:lnTo>
                    <a:pt x="629897" y="0"/>
                  </a:lnTo>
                  <a:lnTo>
                    <a:pt x="643181" y="2729"/>
                  </a:lnTo>
                  <a:lnTo>
                    <a:pt x="654038" y="10173"/>
                  </a:lnTo>
                  <a:lnTo>
                    <a:pt x="661363" y="21214"/>
                  </a:lnTo>
                  <a:lnTo>
                    <a:pt x="664050" y="34734"/>
                  </a:lnTo>
                  <a:lnTo>
                    <a:pt x="664050" y="599230"/>
                  </a:lnTo>
                  <a:lnTo>
                    <a:pt x="661363" y="612749"/>
                  </a:lnTo>
                  <a:lnTo>
                    <a:pt x="654038" y="623790"/>
                  </a:lnTo>
                  <a:lnTo>
                    <a:pt x="645303" y="629780"/>
                  </a:lnTo>
                  <a:close/>
                </a:path>
              </a:pathLst>
            </a:custGeom>
            <a:solidFill>
              <a:srgbClr val="AAC7D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1" name="Google Shape;361;p38"/>
            <p:cNvSpPr/>
            <p:nvPr/>
          </p:nvSpPr>
          <p:spPr>
            <a:xfrm>
              <a:off x="371642" y="2710041"/>
              <a:ext cx="663575" cy="630554"/>
            </a:xfrm>
            <a:custGeom>
              <a:rect b="b" l="l" r="r" t="t"/>
              <a:pathLst>
                <a:path extrusionOk="0" h="630554" w="663575">
                  <a:moveTo>
                    <a:pt x="627385" y="630416"/>
                  </a:moveTo>
                  <a:lnTo>
                    <a:pt x="36097" y="630416"/>
                  </a:lnTo>
                  <a:lnTo>
                    <a:pt x="22047" y="627527"/>
                  </a:lnTo>
                  <a:lnTo>
                    <a:pt x="10573" y="619644"/>
                  </a:lnTo>
                  <a:lnTo>
                    <a:pt x="2837" y="607949"/>
                  </a:lnTo>
                  <a:lnTo>
                    <a:pt x="0" y="593619"/>
                  </a:lnTo>
                  <a:lnTo>
                    <a:pt x="0" y="36796"/>
                  </a:lnTo>
                  <a:lnTo>
                    <a:pt x="2837" y="22467"/>
                  </a:lnTo>
                  <a:lnTo>
                    <a:pt x="10573" y="10771"/>
                  </a:lnTo>
                  <a:lnTo>
                    <a:pt x="22047" y="2889"/>
                  </a:lnTo>
                  <a:lnTo>
                    <a:pt x="36097" y="0"/>
                  </a:lnTo>
                  <a:lnTo>
                    <a:pt x="627385" y="0"/>
                  </a:lnTo>
                  <a:lnTo>
                    <a:pt x="641458" y="2889"/>
                  </a:lnTo>
                  <a:lnTo>
                    <a:pt x="652944" y="10771"/>
                  </a:lnTo>
                  <a:lnTo>
                    <a:pt x="660685" y="22467"/>
                  </a:lnTo>
                  <a:lnTo>
                    <a:pt x="663523" y="36796"/>
                  </a:lnTo>
                  <a:lnTo>
                    <a:pt x="663523" y="593619"/>
                  </a:lnTo>
                  <a:lnTo>
                    <a:pt x="660685" y="607949"/>
                  </a:lnTo>
                  <a:lnTo>
                    <a:pt x="652944" y="619644"/>
                  </a:lnTo>
                  <a:lnTo>
                    <a:pt x="641458" y="627527"/>
                  </a:lnTo>
                  <a:lnTo>
                    <a:pt x="627385" y="630416"/>
                  </a:lnTo>
                  <a:close/>
                </a:path>
              </a:pathLst>
            </a:custGeom>
            <a:solidFill>
              <a:srgbClr val="E6ECE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2" name="Google Shape;362;p38"/>
            <p:cNvSpPr/>
            <p:nvPr/>
          </p:nvSpPr>
          <p:spPr>
            <a:xfrm>
              <a:off x="371642" y="2710041"/>
              <a:ext cx="663575" cy="153035"/>
            </a:xfrm>
            <a:custGeom>
              <a:rect b="b" l="l" r="r" t="t"/>
              <a:pathLst>
                <a:path extrusionOk="0" h="153035" w="663575">
                  <a:moveTo>
                    <a:pt x="663523" y="152715"/>
                  </a:moveTo>
                  <a:lnTo>
                    <a:pt x="0" y="152715"/>
                  </a:lnTo>
                  <a:lnTo>
                    <a:pt x="0" y="36796"/>
                  </a:lnTo>
                  <a:lnTo>
                    <a:pt x="2837" y="22467"/>
                  </a:lnTo>
                  <a:lnTo>
                    <a:pt x="10573" y="10771"/>
                  </a:lnTo>
                  <a:lnTo>
                    <a:pt x="22047" y="2889"/>
                  </a:lnTo>
                  <a:lnTo>
                    <a:pt x="36097" y="0"/>
                  </a:lnTo>
                  <a:lnTo>
                    <a:pt x="627385" y="0"/>
                  </a:lnTo>
                  <a:lnTo>
                    <a:pt x="641458" y="2889"/>
                  </a:lnTo>
                  <a:lnTo>
                    <a:pt x="652944" y="10771"/>
                  </a:lnTo>
                  <a:lnTo>
                    <a:pt x="660685" y="22467"/>
                  </a:lnTo>
                  <a:lnTo>
                    <a:pt x="663523" y="36796"/>
                  </a:lnTo>
                  <a:lnTo>
                    <a:pt x="663523" y="152715"/>
                  </a:lnTo>
                  <a:close/>
                </a:path>
              </a:pathLst>
            </a:custGeom>
            <a:solidFill>
              <a:srgbClr val="ED294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3" name="Google Shape;363;p38"/>
            <p:cNvSpPr/>
            <p:nvPr/>
          </p:nvSpPr>
          <p:spPr>
            <a:xfrm>
              <a:off x="456755" y="2665996"/>
              <a:ext cx="493394" cy="105410"/>
            </a:xfrm>
            <a:custGeom>
              <a:rect b="b" l="l" r="r" t="t"/>
              <a:pathLst>
                <a:path extrusionOk="0" h="105410" w="493394">
                  <a:moveTo>
                    <a:pt x="37680" y="19177"/>
                  </a:moveTo>
                  <a:lnTo>
                    <a:pt x="36195" y="11709"/>
                  </a:lnTo>
                  <a:lnTo>
                    <a:pt x="32156" y="5613"/>
                  </a:lnTo>
                  <a:lnTo>
                    <a:pt x="26174" y="1498"/>
                  </a:lnTo>
                  <a:lnTo>
                    <a:pt x="18834" y="0"/>
                  </a:lnTo>
                  <a:lnTo>
                    <a:pt x="11506" y="1498"/>
                  </a:lnTo>
                  <a:lnTo>
                    <a:pt x="5511" y="5613"/>
                  </a:lnTo>
                  <a:lnTo>
                    <a:pt x="1473" y="11709"/>
                  </a:lnTo>
                  <a:lnTo>
                    <a:pt x="0" y="19177"/>
                  </a:lnTo>
                  <a:lnTo>
                    <a:pt x="0" y="85763"/>
                  </a:lnTo>
                  <a:lnTo>
                    <a:pt x="1473" y="93230"/>
                  </a:lnTo>
                  <a:lnTo>
                    <a:pt x="5511" y="99339"/>
                  </a:lnTo>
                  <a:lnTo>
                    <a:pt x="11506" y="103466"/>
                  </a:lnTo>
                  <a:lnTo>
                    <a:pt x="18834" y="104978"/>
                  </a:lnTo>
                  <a:lnTo>
                    <a:pt x="26174" y="103466"/>
                  </a:lnTo>
                  <a:lnTo>
                    <a:pt x="32156" y="99339"/>
                  </a:lnTo>
                  <a:lnTo>
                    <a:pt x="36195" y="93230"/>
                  </a:lnTo>
                  <a:lnTo>
                    <a:pt x="37680" y="85763"/>
                  </a:lnTo>
                  <a:lnTo>
                    <a:pt x="37680" y="19177"/>
                  </a:lnTo>
                  <a:close/>
                </a:path>
                <a:path extrusionOk="0" h="105410" w="493394">
                  <a:moveTo>
                    <a:pt x="151561" y="19177"/>
                  </a:moveTo>
                  <a:lnTo>
                    <a:pt x="150075" y="11709"/>
                  </a:lnTo>
                  <a:lnTo>
                    <a:pt x="146050" y="5613"/>
                  </a:lnTo>
                  <a:lnTo>
                    <a:pt x="140068" y="1498"/>
                  </a:lnTo>
                  <a:lnTo>
                    <a:pt x="132765" y="0"/>
                  </a:lnTo>
                  <a:lnTo>
                    <a:pt x="125399" y="1498"/>
                  </a:lnTo>
                  <a:lnTo>
                    <a:pt x="119405" y="5613"/>
                  </a:lnTo>
                  <a:lnTo>
                    <a:pt x="115366" y="11709"/>
                  </a:lnTo>
                  <a:lnTo>
                    <a:pt x="113880" y="19177"/>
                  </a:lnTo>
                  <a:lnTo>
                    <a:pt x="113880" y="85763"/>
                  </a:lnTo>
                  <a:lnTo>
                    <a:pt x="115366" y="93230"/>
                  </a:lnTo>
                  <a:lnTo>
                    <a:pt x="119405" y="99339"/>
                  </a:lnTo>
                  <a:lnTo>
                    <a:pt x="125399" y="103466"/>
                  </a:lnTo>
                  <a:lnTo>
                    <a:pt x="132765" y="104978"/>
                  </a:lnTo>
                  <a:lnTo>
                    <a:pt x="140068" y="103466"/>
                  </a:lnTo>
                  <a:lnTo>
                    <a:pt x="146050" y="99339"/>
                  </a:lnTo>
                  <a:lnTo>
                    <a:pt x="150075" y="93230"/>
                  </a:lnTo>
                  <a:lnTo>
                    <a:pt x="151561" y="85763"/>
                  </a:lnTo>
                  <a:lnTo>
                    <a:pt x="151561" y="19177"/>
                  </a:lnTo>
                  <a:close/>
                </a:path>
                <a:path extrusionOk="0" h="105410" w="493394">
                  <a:moveTo>
                    <a:pt x="265480" y="19177"/>
                  </a:moveTo>
                  <a:lnTo>
                    <a:pt x="264007" y="11709"/>
                  </a:lnTo>
                  <a:lnTo>
                    <a:pt x="259969" y="5613"/>
                  </a:lnTo>
                  <a:lnTo>
                    <a:pt x="253974" y="1498"/>
                  </a:lnTo>
                  <a:lnTo>
                    <a:pt x="246646" y="0"/>
                  </a:lnTo>
                  <a:lnTo>
                    <a:pt x="239306" y="1498"/>
                  </a:lnTo>
                  <a:lnTo>
                    <a:pt x="233324" y="5613"/>
                  </a:lnTo>
                  <a:lnTo>
                    <a:pt x="229285" y="11709"/>
                  </a:lnTo>
                  <a:lnTo>
                    <a:pt x="227799" y="19177"/>
                  </a:lnTo>
                  <a:lnTo>
                    <a:pt x="227799" y="85763"/>
                  </a:lnTo>
                  <a:lnTo>
                    <a:pt x="229285" y="93230"/>
                  </a:lnTo>
                  <a:lnTo>
                    <a:pt x="233324" y="99339"/>
                  </a:lnTo>
                  <a:lnTo>
                    <a:pt x="239306" y="103466"/>
                  </a:lnTo>
                  <a:lnTo>
                    <a:pt x="246646" y="104978"/>
                  </a:lnTo>
                  <a:lnTo>
                    <a:pt x="253974" y="103466"/>
                  </a:lnTo>
                  <a:lnTo>
                    <a:pt x="259969" y="99339"/>
                  </a:lnTo>
                  <a:lnTo>
                    <a:pt x="264007" y="93230"/>
                  </a:lnTo>
                  <a:lnTo>
                    <a:pt x="265480" y="85763"/>
                  </a:lnTo>
                  <a:lnTo>
                    <a:pt x="265480" y="19177"/>
                  </a:lnTo>
                  <a:close/>
                </a:path>
                <a:path extrusionOk="0" h="105410" w="493394">
                  <a:moveTo>
                    <a:pt x="379399" y="19177"/>
                  </a:moveTo>
                  <a:lnTo>
                    <a:pt x="377913" y="11709"/>
                  </a:lnTo>
                  <a:lnTo>
                    <a:pt x="373875" y="5613"/>
                  </a:lnTo>
                  <a:lnTo>
                    <a:pt x="367868" y="1498"/>
                  </a:lnTo>
                  <a:lnTo>
                    <a:pt x="360527" y="0"/>
                  </a:lnTo>
                  <a:lnTo>
                    <a:pt x="353212" y="1498"/>
                  </a:lnTo>
                  <a:lnTo>
                    <a:pt x="347230" y="5613"/>
                  </a:lnTo>
                  <a:lnTo>
                    <a:pt x="343204" y="11709"/>
                  </a:lnTo>
                  <a:lnTo>
                    <a:pt x="341731" y="19177"/>
                  </a:lnTo>
                  <a:lnTo>
                    <a:pt x="341731" y="85763"/>
                  </a:lnTo>
                  <a:lnTo>
                    <a:pt x="343204" y="93230"/>
                  </a:lnTo>
                  <a:lnTo>
                    <a:pt x="347230" y="99339"/>
                  </a:lnTo>
                  <a:lnTo>
                    <a:pt x="353212" y="103466"/>
                  </a:lnTo>
                  <a:lnTo>
                    <a:pt x="360527" y="104978"/>
                  </a:lnTo>
                  <a:lnTo>
                    <a:pt x="367868" y="103466"/>
                  </a:lnTo>
                  <a:lnTo>
                    <a:pt x="373875" y="99339"/>
                  </a:lnTo>
                  <a:lnTo>
                    <a:pt x="377913" y="93230"/>
                  </a:lnTo>
                  <a:lnTo>
                    <a:pt x="379399" y="85763"/>
                  </a:lnTo>
                  <a:lnTo>
                    <a:pt x="379399" y="19177"/>
                  </a:lnTo>
                  <a:close/>
                </a:path>
                <a:path extrusionOk="0" h="105410" w="493394">
                  <a:moveTo>
                    <a:pt x="493280" y="19177"/>
                  </a:moveTo>
                  <a:lnTo>
                    <a:pt x="491807" y="11709"/>
                  </a:lnTo>
                  <a:lnTo>
                    <a:pt x="487768" y="5613"/>
                  </a:lnTo>
                  <a:lnTo>
                    <a:pt x="481787" y="1498"/>
                  </a:lnTo>
                  <a:lnTo>
                    <a:pt x="474446" y="0"/>
                  </a:lnTo>
                  <a:lnTo>
                    <a:pt x="467106" y="1498"/>
                  </a:lnTo>
                  <a:lnTo>
                    <a:pt x="461124" y="5613"/>
                  </a:lnTo>
                  <a:lnTo>
                    <a:pt x="457085" y="11709"/>
                  </a:lnTo>
                  <a:lnTo>
                    <a:pt x="455612" y="19177"/>
                  </a:lnTo>
                  <a:lnTo>
                    <a:pt x="455612" y="85763"/>
                  </a:lnTo>
                  <a:lnTo>
                    <a:pt x="457085" y="93230"/>
                  </a:lnTo>
                  <a:lnTo>
                    <a:pt x="461124" y="99339"/>
                  </a:lnTo>
                  <a:lnTo>
                    <a:pt x="467106" y="103466"/>
                  </a:lnTo>
                  <a:lnTo>
                    <a:pt x="474446" y="104978"/>
                  </a:lnTo>
                  <a:lnTo>
                    <a:pt x="481787" y="103466"/>
                  </a:lnTo>
                  <a:lnTo>
                    <a:pt x="487768" y="99339"/>
                  </a:lnTo>
                  <a:lnTo>
                    <a:pt x="491807" y="93230"/>
                  </a:lnTo>
                  <a:lnTo>
                    <a:pt x="493280" y="85763"/>
                  </a:lnTo>
                  <a:lnTo>
                    <a:pt x="493280" y="19177"/>
                  </a:lnTo>
                  <a:close/>
                </a:path>
              </a:pathLst>
            </a:custGeom>
            <a:solidFill>
              <a:srgbClr val="9DC1C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4" name="Google Shape;364;p38"/>
            <p:cNvSpPr/>
            <p:nvPr/>
          </p:nvSpPr>
          <p:spPr>
            <a:xfrm>
              <a:off x="589481" y="2973861"/>
              <a:ext cx="52070" cy="220980"/>
            </a:xfrm>
            <a:custGeom>
              <a:rect b="b" l="l" r="r" t="t"/>
              <a:pathLst>
                <a:path extrusionOk="0" h="220980" w="52070">
                  <a:moveTo>
                    <a:pt x="0" y="67488"/>
                  </a:moveTo>
                  <a:lnTo>
                    <a:pt x="16620" y="47041"/>
                  </a:lnTo>
                  <a:lnTo>
                    <a:pt x="33514" y="24942"/>
                  </a:lnTo>
                  <a:lnTo>
                    <a:pt x="46625" y="7244"/>
                  </a:lnTo>
                  <a:lnTo>
                    <a:pt x="51897" y="0"/>
                  </a:lnTo>
                  <a:lnTo>
                    <a:pt x="51897" y="220658"/>
                  </a:lnTo>
                </a:path>
              </a:pathLst>
            </a:custGeom>
            <a:noFill/>
            <a:ln cap="flat" cmpd="sng" w="32425">
              <a:solidFill>
                <a:srgbClr val="23243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5" name="Google Shape;365;p38"/>
            <p:cNvSpPr/>
            <p:nvPr/>
          </p:nvSpPr>
          <p:spPr>
            <a:xfrm>
              <a:off x="689553" y="2958404"/>
              <a:ext cx="159600" cy="251700"/>
            </a:xfrm>
            <a:prstGeom prst="rect">
              <a:avLst/>
            </a:pr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66" name="Google Shape;366;p38"/>
          <p:cNvGrpSpPr/>
          <p:nvPr/>
        </p:nvGrpSpPr>
        <p:grpSpPr>
          <a:xfrm>
            <a:off x="129878" y="1980545"/>
            <a:ext cx="1949161" cy="771207"/>
            <a:chOff x="259756" y="3961089"/>
            <a:chExt cx="3898322" cy="1542414"/>
          </a:xfrm>
        </p:grpSpPr>
        <p:sp>
          <p:nvSpPr>
            <p:cNvPr id="367" name="Google Shape;367;p38"/>
            <p:cNvSpPr/>
            <p:nvPr/>
          </p:nvSpPr>
          <p:spPr>
            <a:xfrm>
              <a:off x="706218" y="3961089"/>
              <a:ext cx="3451860" cy="1542414"/>
            </a:xfrm>
            <a:custGeom>
              <a:rect b="b" l="l" r="r" t="t"/>
              <a:pathLst>
                <a:path extrusionOk="0" h="1542414" w="3451860">
                  <a:moveTo>
                    <a:pt x="3226519" y="1542063"/>
                  </a:moveTo>
                  <a:lnTo>
                    <a:pt x="225108" y="1542063"/>
                  </a:lnTo>
                  <a:lnTo>
                    <a:pt x="179823" y="1537463"/>
                  </a:lnTo>
                  <a:lnTo>
                    <a:pt x="137606" y="1524273"/>
                  </a:lnTo>
                  <a:lnTo>
                    <a:pt x="99373" y="1503413"/>
                  </a:lnTo>
                  <a:lnTo>
                    <a:pt x="66039" y="1475801"/>
                  </a:lnTo>
                  <a:lnTo>
                    <a:pt x="38520" y="1442355"/>
                  </a:lnTo>
                  <a:lnTo>
                    <a:pt x="17730" y="1403993"/>
                  </a:lnTo>
                  <a:lnTo>
                    <a:pt x="4585" y="1361634"/>
                  </a:lnTo>
                  <a:lnTo>
                    <a:pt x="0" y="1316196"/>
                  </a:lnTo>
                  <a:lnTo>
                    <a:pt x="0" y="225867"/>
                  </a:lnTo>
                  <a:lnTo>
                    <a:pt x="4585" y="180429"/>
                  </a:lnTo>
                  <a:lnTo>
                    <a:pt x="17730" y="138070"/>
                  </a:lnTo>
                  <a:lnTo>
                    <a:pt x="38520" y="99708"/>
                  </a:lnTo>
                  <a:lnTo>
                    <a:pt x="66039" y="66262"/>
                  </a:lnTo>
                  <a:lnTo>
                    <a:pt x="99373" y="38649"/>
                  </a:lnTo>
                  <a:lnTo>
                    <a:pt x="137606" y="17789"/>
                  </a:lnTo>
                  <a:lnTo>
                    <a:pt x="179823" y="4600"/>
                  </a:lnTo>
                  <a:lnTo>
                    <a:pt x="225108" y="0"/>
                  </a:lnTo>
                  <a:lnTo>
                    <a:pt x="3226519" y="0"/>
                  </a:lnTo>
                  <a:lnTo>
                    <a:pt x="3271805" y="4600"/>
                  </a:lnTo>
                  <a:lnTo>
                    <a:pt x="3314022" y="17789"/>
                  </a:lnTo>
                  <a:lnTo>
                    <a:pt x="3352255" y="38649"/>
                  </a:lnTo>
                  <a:lnTo>
                    <a:pt x="3385588" y="66262"/>
                  </a:lnTo>
                  <a:lnTo>
                    <a:pt x="3413108" y="99708"/>
                  </a:lnTo>
                  <a:lnTo>
                    <a:pt x="3433898" y="138070"/>
                  </a:lnTo>
                  <a:lnTo>
                    <a:pt x="3447043" y="180429"/>
                  </a:lnTo>
                  <a:lnTo>
                    <a:pt x="3451628" y="225867"/>
                  </a:lnTo>
                  <a:lnTo>
                    <a:pt x="3451628" y="1316196"/>
                  </a:lnTo>
                  <a:lnTo>
                    <a:pt x="3447043" y="1361634"/>
                  </a:lnTo>
                  <a:lnTo>
                    <a:pt x="3433898" y="1403993"/>
                  </a:lnTo>
                  <a:lnTo>
                    <a:pt x="3413108" y="1442355"/>
                  </a:lnTo>
                  <a:lnTo>
                    <a:pt x="3385588" y="1475801"/>
                  </a:lnTo>
                  <a:lnTo>
                    <a:pt x="3352255" y="1503413"/>
                  </a:lnTo>
                  <a:lnTo>
                    <a:pt x="3314022" y="1524273"/>
                  </a:lnTo>
                  <a:lnTo>
                    <a:pt x="3271805" y="1537463"/>
                  </a:lnTo>
                  <a:lnTo>
                    <a:pt x="3226519" y="15420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8" name="Google Shape;368;p38"/>
            <p:cNvSpPr/>
            <p:nvPr/>
          </p:nvSpPr>
          <p:spPr>
            <a:xfrm>
              <a:off x="259756" y="4371765"/>
              <a:ext cx="921385" cy="711200"/>
            </a:xfrm>
            <a:custGeom>
              <a:rect b="b" l="l" r="r" t="t"/>
              <a:pathLst>
                <a:path extrusionOk="0" h="711200" w="921385">
                  <a:moveTo>
                    <a:pt x="176619" y="711113"/>
                  </a:moveTo>
                  <a:lnTo>
                    <a:pt x="171511" y="709449"/>
                  </a:lnTo>
                  <a:lnTo>
                    <a:pt x="0" y="374998"/>
                  </a:lnTo>
                  <a:lnTo>
                    <a:pt x="1688" y="369925"/>
                  </a:lnTo>
                  <a:lnTo>
                    <a:pt x="744796" y="0"/>
                  </a:lnTo>
                  <a:lnTo>
                    <a:pt x="749903" y="1664"/>
                  </a:lnTo>
                  <a:lnTo>
                    <a:pt x="921374" y="336114"/>
                  </a:lnTo>
                  <a:lnTo>
                    <a:pt x="919685" y="341147"/>
                  </a:lnTo>
                  <a:close/>
                </a:path>
              </a:pathLst>
            </a:custGeom>
            <a:solidFill>
              <a:srgbClr val="62A23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9" name="Google Shape;369;p38"/>
            <p:cNvSpPr/>
            <p:nvPr/>
          </p:nvSpPr>
          <p:spPr>
            <a:xfrm>
              <a:off x="313128" y="4420634"/>
              <a:ext cx="814705" cy="613410"/>
            </a:xfrm>
            <a:custGeom>
              <a:rect b="b" l="l" r="r" t="t"/>
              <a:pathLst>
                <a:path extrusionOk="0" h="613410" w="814705">
                  <a:moveTo>
                    <a:pt x="145861" y="613376"/>
                  </a:moveTo>
                  <a:lnTo>
                    <a:pt x="141371" y="612158"/>
                  </a:lnTo>
                  <a:lnTo>
                    <a:pt x="0" y="336439"/>
                  </a:lnTo>
                  <a:lnTo>
                    <a:pt x="1647" y="332137"/>
                  </a:lnTo>
                  <a:lnTo>
                    <a:pt x="668796" y="0"/>
                  </a:lnTo>
                  <a:lnTo>
                    <a:pt x="673245" y="1258"/>
                  </a:lnTo>
                  <a:lnTo>
                    <a:pt x="814658" y="276936"/>
                  </a:lnTo>
                  <a:lnTo>
                    <a:pt x="812969" y="281239"/>
                  </a:lnTo>
                  <a:close/>
                </a:path>
              </a:pathLst>
            </a:custGeom>
            <a:solidFill>
              <a:srgbClr val="7ECB4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70" name="Google Shape;370;p38"/>
            <p:cNvSpPr/>
            <p:nvPr/>
          </p:nvSpPr>
          <p:spPr>
            <a:xfrm>
              <a:off x="613759" y="4622184"/>
              <a:ext cx="213300" cy="210300"/>
            </a:xfrm>
            <a:prstGeom prst="rect">
              <a:avLst/>
            </a:pr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71" name="Google Shape;371;p38"/>
            <p:cNvSpPr/>
            <p:nvPr/>
          </p:nvSpPr>
          <p:spPr>
            <a:xfrm>
              <a:off x="313128" y="4714333"/>
              <a:ext cx="88200" cy="1191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72" name="Google Shape;372;p38"/>
            <p:cNvSpPr/>
            <p:nvPr/>
          </p:nvSpPr>
          <p:spPr>
            <a:xfrm>
              <a:off x="415367" y="4947142"/>
              <a:ext cx="120900" cy="87000"/>
            </a:xfrm>
            <a:prstGeom prst="rect">
              <a:avLst/>
            </a:pr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73" name="Google Shape;373;p38"/>
            <p:cNvSpPr/>
            <p:nvPr/>
          </p:nvSpPr>
          <p:spPr>
            <a:xfrm>
              <a:off x="904731" y="4420634"/>
              <a:ext cx="120900" cy="87000"/>
            </a:xfrm>
            <a:prstGeom prst="rect">
              <a:avLst/>
            </a:pr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74" name="Google Shape;374;p38"/>
            <p:cNvSpPr/>
            <p:nvPr/>
          </p:nvSpPr>
          <p:spPr>
            <a:xfrm>
              <a:off x="1039480" y="4621304"/>
              <a:ext cx="88200" cy="11910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75" name="Google Shape;375;p38"/>
            <p:cNvSpPr/>
            <p:nvPr/>
          </p:nvSpPr>
          <p:spPr>
            <a:xfrm>
              <a:off x="426736" y="4699437"/>
              <a:ext cx="840740" cy="382270"/>
            </a:xfrm>
            <a:custGeom>
              <a:rect b="b" l="l" r="r" t="t"/>
              <a:pathLst>
                <a:path extrusionOk="0" h="382270" w="840740">
                  <a:moveTo>
                    <a:pt x="836366" y="382264"/>
                  </a:moveTo>
                  <a:lnTo>
                    <a:pt x="3830" y="382264"/>
                  </a:lnTo>
                  <a:lnTo>
                    <a:pt x="0" y="378489"/>
                  </a:lnTo>
                  <a:lnTo>
                    <a:pt x="0" y="3774"/>
                  </a:lnTo>
                  <a:lnTo>
                    <a:pt x="3830" y="0"/>
                  </a:lnTo>
                  <a:lnTo>
                    <a:pt x="836366" y="0"/>
                  </a:lnTo>
                  <a:lnTo>
                    <a:pt x="840156" y="3774"/>
                  </a:lnTo>
                  <a:lnTo>
                    <a:pt x="840156" y="378489"/>
                  </a:lnTo>
                  <a:close/>
                </a:path>
              </a:pathLst>
            </a:custGeom>
            <a:solidFill>
              <a:srgbClr val="6FB54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469659" y="4733004"/>
              <a:ext cx="754380" cy="315595"/>
            </a:xfrm>
            <a:custGeom>
              <a:rect b="b" l="l" r="r" t="t"/>
              <a:pathLst>
                <a:path extrusionOk="0" h="315595" w="754380">
                  <a:moveTo>
                    <a:pt x="750892" y="315130"/>
                  </a:moveTo>
                  <a:lnTo>
                    <a:pt x="3418" y="315130"/>
                  </a:lnTo>
                  <a:lnTo>
                    <a:pt x="0" y="312045"/>
                  </a:lnTo>
                  <a:lnTo>
                    <a:pt x="0" y="3125"/>
                  </a:lnTo>
                  <a:lnTo>
                    <a:pt x="3418" y="0"/>
                  </a:lnTo>
                  <a:lnTo>
                    <a:pt x="750892" y="0"/>
                  </a:lnTo>
                  <a:lnTo>
                    <a:pt x="754311" y="3125"/>
                  </a:lnTo>
                  <a:lnTo>
                    <a:pt x="754311" y="312045"/>
                  </a:lnTo>
                  <a:close/>
                </a:path>
              </a:pathLst>
            </a:custGeom>
            <a:solidFill>
              <a:srgbClr val="8CD16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77" name="Google Shape;377;p38"/>
            <p:cNvSpPr/>
            <p:nvPr/>
          </p:nvSpPr>
          <p:spPr>
            <a:xfrm>
              <a:off x="739921" y="4785201"/>
              <a:ext cx="213900" cy="21060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78" name="Google Shape;378;p38"/>
            <p:cNvSpPr/>
            <p:nvPr/>
          </p:nvSpPr>
          <p:spPr>
            <a:xfrm>
              <a:off x="469659" y="4733004"/>
              <a:ext cx="90000" cy="88500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79" name="Google Shape;379;p38"/>
            <p:cNvSpPr/>
            <p:nvPr/>
          </p:nvSpPr>
          <p:spPr>
            <a:xfrm>
              <a:off x="469659" y="4959570"/>
              <a:ext cx="90000" cy="88500"/>
            </a:xfrm>
            <a:prstGeom prst="rect">
              <a:avLst/>
            </a:pr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80" name="Google Shape;380;p38"/>
            <p:cNvSpPr/>
            <p:nvPr/>
          </p:nvSpPr>
          <p:spPr>
            <a:xfrm>
              <a:off x="1134089" y="4733004"/>
              <a:ext cx="90000" cy="88500"/>
            </a:xfrm>
            <a:prstGeom prst="rect">
              <a:avLst/>
            </a:pr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81" name="Google Shape;381;p38"/>
            <p:cNvSpPr/>
            <p:nvPr/>
          </p:nvSpPr>
          <p:spPr>
            <a:xfrm>
              <a:off x="1134089" y="4959570"/>
              <a:ext cx="90000" cy="88500"/>
            </a:xfrm>
            <a:prstGeom prst="rect">
              <a:avLst/>
            </a:pr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82" name="Google Shape;382;p38"/>
          <p:cNvSpPr txBox="1"/>
          <p:nvPr/>
        </p:nvSpPr>
        <p:spPr>
          <a:xfrm>
            <a:off x="590417" y="1401139"/>
            <a:ext cx="1184700" cy="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Black"/>
                <a:ea typeface="Lato Black"/>
                <a:cs typeface="Lato Black"/>
                <a:sym typeface="Lato Black"/>
              </a:rPr>
              <a:t>9-12 SETTIMANE</a:t>
            </a:r>
            <a:endParaRPr sz="12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83" name="Google Shape;383;p38"/>
          <p:cNvSpPr txBox="1"/>
          <p:nvPr/>
        </p:nvSpPr>
        <p:spPr>
          <a:xfrm>
            <a:off x="817503" y="2267910"/>
            <a:ext cx="709200" cy="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Black"/>
                <a:ea typeface="Lato Black"/>
                <a:cs typeface="Lato Black"/>
                <a:sym typeface="Lato Black"/>
              </a:rPr>
              <a:t>425 EURO</a:t>
            </a:r>
            <a:endParaRPr sz="12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84" name="Google Shape;384;p38"/>
          <p:cNvSpPr txBox="1"/>
          <p:nvPr/>
        </p:nvSpPr>
        <p:spPr>
          <a:xfrm>
            <a:off x="7541512" y="2146368"/>
            <a:ext cx="9543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25">
            <a:spAutoFit/>
          </a:bodyPr>
          <a:lstStyle/>
          <a:p>
            <a:pPr indent="-12700" lvl="0" marL="12700" marR="0" rtl="0" algn="ctr">
              <a:lnSpc>
                <a:spcPct val="114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 Black"/>
                <a:ea typeface="Lato Black"/>
                <a:cs typeface="Lato Black"/>
                <a:sym typeface="Lato Black"/>
              </a:rPr>
              <a:t>A35\45 ORE  LAVORATIVE PER  SETTIMANA</a:t>
            </a:r>
            <a:endParaRPr sz="900">
              <a:latin typeface="Lato Black"/>
              <a:ea typeface="Lato Black"/>
              <a:cs typeface="Lato Black"/>
              <a:sym typeface="Lato Black"/>
            </a:endParaRPr>
          </a:p>
        </p:txBody>
      </p:sp>
      <p:grpSp>
        <p:nvGrpSpPr>
          <p:cNvPr id="385" name="Google Shape;385;p38"/>
          <p:cNvGrpSpPr/>
          <p:nvPr/>
        </p:nvGrpSpPr>
        <p:grpSpPr>
          <a:xfrm>
            <a:off x="6986747" y="2216416"/>
            <a:ext cx="449263" cy="392900"/>
            <a:chOff x="13973494" y="4432833"/>
            <a:chExt cx="898525" cy="785799"/>
          </a:xfrm>
        </p:grpSpPr>
        <p:sp>
          <p:nvSpPr>
            <p:cNvPr id="386" name="Google Shape;386;p38"/>
            <p:cNvSpPr/>
            <p:nvPr/>
          </p:nvSpPr>
          <p:spPr>
            <a:xfrm>
              <a:off x="13973494" y="4598237"/>
              <a:ext cx="898525" cy="620395"/>
            </a:xfrm>
            <a:custGeom>
              <a:rect b="b" l="l" r="r" t="t"/>
              <a:pathLst>
                <a:path extrusionOk="0" h="620395" w="898525">
                  <a:moveTo>
                    <a:pt x="879742" y="620269"/>
                  </a:moveTo>
                  <a:lnTo>
                    <a:pt x="18646" y="620269"/>
                  </a:lnTo>
                  <a:lnTo>
                    <a:pt x="11446" y="618788"/>
                  </a:lnTo>
                  <a:lnTo>
                    <a:pt x="5513" y="614769"/>
                  </a:lnTo>
                  <a:lnTo>
                    <a:pt x="1484" y="608848"/>
                  </a:lnTo>
                  <a:lnTo>
                    <a:pt x="0" y="601664"/>
                  </a:lnTo>
                  <a:lnTo>
                    <a:pt x="0" y="18609"/>
                  </a:lnTo>
                  <a:lnTo>
                    <a:pt x="1486" y="11423"/>
                  </a:lnTo>
                  <a:lnTo>
                    <a:pt x="5516" y="5501"/>
                  </a:lnTo>
                  <a:lnTo>
                    <a:pt x="11453" y="1481"/>
                  </a:lnTo>
                  <a:lnTo>
                    <a:pt x="18646" y="0"/>
                  </a:lnTo>
                  <a:lnTo>
                    <a:pt x="879742" y="0"/>
                  </a:lnTo>
                  <a:lnTo>
                    <a:pt x="886943" y="1482"/>
                  </a:lnTo>
                  <a:lnTo>
                    <a:pt x="892875" y="5503"/>
                  </a:lnTo>
                  <a:lnTo>
                    <a:pt x="896902" y="11425"/>
                  </a:lnTo>
                  <a:lnTo>
                    <a:pt x="898386" y="18609"/>
                  </a:lnTo>
                  <a:lnTo>
                    <a:pt x="37293" y="18611"/>
                  </a:lnTo>
                  <a:lnTo>
                    <a:pt x="18646" y="37216"/>
                  </a:lnTo>
                  <a:lnTo>
                    <a:pt x="37295" y="37216"/>
                  </a:lnTo>
                  <a:lnTo>
                    <a:pt x="37295" y="583052"/>
                  </a:lnTo>
                  <a:lnTo>
                    <a:pt x="18646" y="583052"/>
                  </a:lnTo>
                  <a:lnTo>
                    <a:pt x="37295" y="601662"/>
                  </a:lnTo>
                  <a:lnTo>
                    <a:pt x="861096" y="601664"/>
                  </a:lnTo>
                  <a:lnTo>
                    <a:pt x="866922" y="615159"/>
                  </a:lnTo>
                  <a:lnTo>
                    <a:pt x="879741" y="619659"/>
                  </a:lnTo>
                  <a:lnTo>
                    <a:pt x="881162" y="619659"/>
                  </a:lnTo>
                  <a:lnTo>
                    <a:pt x="879742" y="620269"/>
                  </a:lnTo>
                  <a:close/>
                </a:path>
                <a:path extrusionOk="0" h="620395" w="898525">
                  <a:moveTo>
                    <a:pt x="37295" y="37216"/>
                  </a:moveTo>
                  <a:lnTo>
                    <a:pt x="18646" y="37216"/>
                  </a:lnTo>
                  <a:lnTo>
                    <a:pt x="37295" y="18609"/>
                  </a:lnTo>
                  <a:lnTo>
                    <a:pt x="37295" y="37216"/>
                  </a:lnTo>
                  <a:close/>
                </a:path>
                <a:path extrusionOk="0" h="620395" w="898525">
                  <a:moveTo>
                    <a:pt x="861095" y="37216"/>
                  </a:moveTo>
                  <a:lnTo>
                    <a:pt x="37295" y="37216"/>
                  </a:lnTo>
                  <a:lnTo>
                    <a:pt x="37295" y="18609"/>
                  </a:lnTo>
                  <a:lnTo>
                    <a:pt x="861095" y="18609"/>
                  </a:lnTo>
                  <a:lnTo>
                    <a:pt x="861095" y="37216"/>
                  </a:lnTo>
                  <a:close/>
                </a:path>
                <a:path extrusionOk="0" h="620395" w="898525">
                  <a:moveTo>
                    <a:pt x="879741" y="619659"/>
                  </a:moveTo>
                  <a:lnTo>
                    <a:pt x="866922" y="615159"/>
                  </a:lnTo>
                  <a:lnTo>
                    <a:pt x="861096" y="601664"/>
                  </a:lnTo>
                  <a:lnTo>
                    <a:pt x="861095" y="18609"/>
                  </a:lnTo>
                  <a:lnTo>
                    <a:pt x="879742" y="37216"/>
                  </a:lnTo>
                  <a:lnTo>
                    <a:pt x="898386" y="37216"/>
                  </a:lnTo>
                  <a:lnTo>
                    <a:pt x="898386" y="583052"/>
                  </a:lnTo>
                  <a:lnTo>
                    <a:pt x="879742" y="583052"/>
                  </a:lnTo>
                  <a:lnTo>
                    <a:pt x="893270" y="588867"/>
                  </a:lnTo>
                  <a:lnTo>
                    <a:pt x="897779" y="601664"/>
                  </a:lnTo>
                  <a:lnTo>
                    <a:pt x="895079" y="609323"/>
                  </a:lnTo>
                  <a:lnTo>
                    <a:pt x="892771" y="614669"/>
                  </a:lnTo>
                  <a:lnTo>
                    <a:pt x="887490" y="616939"/>
                  </a:lnTo>
                  <a:lnTo>
                    <a:pt x="879741" y="619659"/>
                  </a:lnTo>
                  <a:close/>
                </a:path>
                <a:path extrusionOk="0" h="620395" w="898525">
                  <a:moveTo>
                    <a:pt x="898386" y="37216"/>
                  </a:moveTo>
                  <a:lnTo>
                    <a:pt x="879742" y="37216"/>
                  </a:lnTo>
                  <a:lnTo>
                    <a:pt x="861095" y="18609"/>
                  </a:lnTo>
                  <a:lnTo>
                    <a:pt x="898386" y="18609"/>
                  </a:lnTo>
                  <a:lnTo>
                    <a:pt x="898386" y="37216"/>
                  </a:lnTo>
                  <a:close/>
                </a:path>
                <a:path extrusionOk="0" h="620395" w="898525">
                  <a:moveTo>
                    <a:pt x="37295" y="601662"/>
                  </a:moveTo>
                  <a:lnTo>
                    <a:pt x="18646" y="583052"/>
                  </a:lnTo>
                  <a:lnTo>
                    <a:pt x="37295" y="583052"/>
                  </a:lnTo>
                  <a:lnTo>
                    <a:pt x="37295" y="601662"/>
                  </a:lnTo>
                  <a:close/>
                </a:path>
                <a:path extrusionOk="0" h="620395" w="898525">
                  <a:moveTo>
                    <a:pt x="861095" y="601662"/>
                  </a:moveTo>
                  <a:lnTo>
                    <a:pt x="37295" y="601662"/>
                  </a:lnTo>
                  <a:lnTo>
                    <a:pt x="37295" y="583052"/>
                  </a:lnTo>
                  <a:lnTo>
                    <a:pt x="861095" y="583052"/>
                  </a:lnTo>
                  <a:lnTo>
                    <a:pt x="861095" y="601662"/>
                  </a:lnTo>
                  <a:close/>
                </a:path>
                <a:path extrusionOk="0" h="620395" w="898525">
                  <a:moveTo>
                    <a:pt x="895079" y="609323"/>
                  </a:moveTo>
                  <a:lnTo>
                    <a:pt x="897780" y="601661"/>
                  </a:lnTo>
                  <a:lnTo>
                    <a:pt x="893270" y="588867"/>
                  </a:lnTo>
                  <a:lnTo>
                    <a:pt x="879742" y="583052"/>
                  </a:lnTo>
                  <a:lnTo>
                    <a:pt x="898386" y="583052"/>
                  </a:lnTo>
                  <a:lnTo>
                    <a:pt x="898385" y="601664"/>
                  </a:lnTo>
                  <a:lnTo>
                    <a:pt x="895079" y="609323"/>
                  </a:lnTo>
                  <a:close/>
                </a:path>
                <a:path extrusionOk="0" h="620395" w="898525">
                  <a:moveTo>
                    <a:pt x="892771" y="614669"/>
                  </a:moveTo>
                  <a:lnTo>
                    <a:pt x="895079" y="609323"/>
                  </a:lnTo>
                  <a:lnTo>
                    <a:pt x="893270" y="614454"/>
                  </a:lnTo>
                  <a:lnTo>
                    <a:pt x="892771" y="614669"/>
                  </a:lnTo>
                  <a:close/>
                </a:path>
                <a:path extrusionOk="0" h="620395" w="898525">
                  <a:moveTo>
                    <a:pt x="887490" y="616939"/>
                  </a:moveTo>
                  <a:lnTo>
                    <a:pt x="892771" y="614669"/>
                  </a:lnTo>
                  <a:lnTo>
                    <a:pt x="892559" y="615159"/>
                  </a:lnTo>
                  <a:lnTo>
                    <a:pt x="887490" y="616939"/>
                  </a:lnTo>
                  <a:close/>
                </a:path>
                <a:path extrusionOk="0" h="620395" w="898525">
                  <a:moveTo>
                    <a:pt x="881162" y="619659"/>
                  </a:moveTo>
                  <a:lnTo>
                    <a:pt x="879741" y="619659"/>
                  </a:lnTo>
                  <a:lnTo>
                    <a:pt x="887490" y="616939"/>
                  </a:lnTo>
                  <a:lnTo>
                    <a:pt x="881162" y="619659"/>
                  </a:lnTo>
                  <a:close/>
                </a:path>
              </a:pathLst>
            </a:custGeom>
            <a:solidFill>
              <a:srgbClr val="6AA6D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87" name="Google Shape;387;p38"/>
            <p:cNvSpPr/>
            <p:nvPr/>
          </p:nvSpPr>
          <p:spPr>
            <a:xfrm>
              <a:off x="13996063" y="4771559"/>
              <a:ext cx="305100" cy="177600"/>
            </a:xfrm>
            <a:prstGeom prst="rect">
              <a:avLst/>
            </a:pr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88" name="Google Shape;388;p38"/>
            <p:cNvSpPr/>
            <p:nvPr/>
          </p:nvSpPr>
          <p:spPr>
            <a:xfrm>
              <a:off x="14256511" y="4432833"/>
              <a:ext cx="608330" cy="516889"/>
            </a:xfrm>
            <a:custGeom>
              <a:rect b="b" l="l" r="r" t="t"/>
              <a:pathLst>
                <a:path extrusionOk="0" h="516889" w="608330">
                  <a:moveTo>
                    <a:pt x="331520" y="18605"/>
                  </a:moveTo>
                  <a:lnTo>
                    <a:pt x="330034" y="11417"/>
                  </a:lnTo>
                  <a:lnTo>
                    <a:pt x="326009" y="5499"/>
                  </a:lnTo>
                  <a:lnTo>
                    <a:pt x="320065" y="1485"/>
                  </a:lnTo>
                  <a:lnTo>
                    <a:pt x="312877" y="0"/>
                  </a:lnTo>
                  <a:lnTo>
                    <a:pt x="18656" y="0"/>
                  </a:lnTo>
                  <a:lnTo>
                    <a:pt x="11455" y="1485"/>
                  </a:lnTo>
                  <a:lnTo>
                    <a:pt x="5511" y="5499"/>
                  </a:lnTo>
                  <a:lnTo>
                    <a:pt x="1485" y="11417"/>
                  </a:lnTo>
                  <a:lnTo>
                    <a:pt x="0" y="18605"/>
                  </a:lnTo>
                  <a:lnTo>
                    <a:pt x="0" y="171615"/>
                  </a:lnTo>
                  <a:lnTo>
                    <a:pt x="5829" y="185115"/>
                  </a:lnTo>
                  <a:lnTo>
                    <a:pt x="18643" y="189611"/>
                  </a:lnTo>
                  <a:lnTo>
                    <a:pt x="31470" y="185115"/>
                  </a:lnTo>
                  <a:lnTo>
                    <a:pt x="37299" y="171615"/>
                  </a:lnTo>
                  <a:lnTo>
                    <a:pt x="37299" y="37211"/>
                  </a:lnTo>
                  <a:lnTo>
                    <a:pt x="294220" y="37211"/>
                  </a:lnTo>
                  <a:lnTo>
                    <a:pt x="294220" y="171615"/>
                  </a:lnTo>
                  <a:lnTo>
                    <a:pt x="300050" y="185115"/>
                  </a:lnTo>
                  <a:lnTo>
                    <a:pt x="312864" y="189611"/>
                  </a:lnTo>
                  <a:lnTo>
                    <a:pt x="325691" y="185115"/>
                  </a:lnTo>
                  <a:lnTo>
                    <a:pt x="331520" y="171615"/>
                  </a:lnTo>
                  <a:lnTo>
                    <a:pt x="331520" y="37211"/>
                  </a:lnTo>
                  <a:lnTo>
                    <a:pt x="331520" y="18605"/>
                  </a:lnTo>
                  <a:close/>
                </a:path>
                <a:path extrusionOk="0" h="516889" w="608330">
                  <a:moveTo>
                    <a:pt x="607822" y="416623"/>
                  </a:moveTo>
                  <a:lnTo>
                    <a:pt x="606602" y="403834"/>
                  </a:lnTo>
                  <a:lnTo>
                    <a:pt x="602945" y="398018"/>
                  </a:lnTo>
                  <a:lnTo>
                    <a:pt x="392836" y="398018"/>
                  </a:lnTo>
                  <a:lnTo>
                    <a:pt x="392836" y="378066"/>
                  </a:lnTo>
                  <a:lnTo>
                    <a:pt x="392836" y="377901"/>
                  </a:lnTo>
                  <a:lnTo>
                    <a:pt x="392836" y="338734"/>
                  </a:lnTo>
                  <a:lnTo>
                    <a:pt x="292963" y="338734"/>
                  </a:lnTo>
                  <a:lnTo>
                    <a:pt x="292963" y="378066"/>
                  </a:lnTo>
                  <a:lnTo>
                    <a:pt x="292963" y="398018"/>
                  </a:lnTo>
                  <a:lnTo>
                    <a:pt x="31623" y="398018"/>
                  </a:lnTo>
                  <a:lnTo>
                    <a:pt x="27012" y="403834"/>
                  </a:lnTo>
                  <a:lnTo>
                    <a:pt x="25476" y="416623"/>
                  </a:lnTo>
                  <a:lnTo>
                    <a:pt x="27012" y="429412"/>
                  </a:lnTo>
                  <a:lnTo>
                    <a:pt x="31623" y="435229"/>
                  </a:lnTo>
                  <a:lnTo>
                    <a:pt x="292963" y="435229"/>
                  </a:lnTo>
                  <a:lnTo>
                    <a:pt x="292963" y="477012"/>
                  </a:lnTo>
                  <a:lnTo>
                    <a:pt x="292963" y="516343"/>
                  </a:lnTo>
                  <a:lnTo>
                    <a:pt x="392836" y="516343"/>
                  </a:lnTo>
                  <a:lnTo>
                    <a:pt x="392836" y="477012"/>
                  </a:lnTo>
                  <a:lnTo>
                    <a:pt x="332740" y="477012"/>
                  </a:lnTo>
                  <a:lnTo>
                    <a:pt x="332740" y="378066"/>
                  </a:lnTo>
                  <a:lnTo>
                    <a:pt x="353060" y="378066"/>
                  </a:lnTo>
                  <a:lnTo>
                    <a:pt x="353060" y="476377"/>
                  </a:lnTo>
                  <a:lnTo>
                    <a:pt x="392836" y="476377"/>
                  </a:lnTo>
                  <a:lnTo>
                    <a:pt x="392836" y="435229"/>
                  </a:lnTo>
                  <a:lnTo>
                    <a:pt x="602945" y="435229"/>
                  </a:lnTo>
                  <a:lnTo>
                    <a:pt x="606602" y="429412"/>
                  </a:lnTo>
                  <a:lnTo>
                    <a:pt x="607822" y="416623"/>
                  </a:lnTo>
                  <a:close/>
                </a:path>
              </a:pathLst>
            </a:custGeom>
            <a:solidFill>
              <a:srgbClr val="6AA6D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89" name="Google Shape;389;p38"/>
          <p:cNvGrpSpPr/>
          <p:nvPr/>
        </p:nvGrpSpPr>
        <p:grpSpPr>
          <a:xfrm>
            <a:off x="155370" y="2895950"/>
            <a:ext cx="1895434" cy="771207"/>
            <a:chOff x="310740" y="5791900"/>
            <a:chExt cx="3790868" cy="1542415"/>
          </a:xfrm>
        </p:grpSpPr>
        <p:sp>
          <p:nvSpPr>
            <p:cNvPr id="390" name="Google Shape;390;p38"/>
            <p:cNvSpPr/>
            <p:nvPr/>
          </p:nvSpPr>
          <p:spPr>
            <a:xfrm>
              <a:off x="649748" y="5791900"/>
              <a:ext cx="3451860" cy="1542415"/>
            </a:xfrm>
            <a:custGeom>
              <a:rect b="b" l="l" r="r" t="t"/>
              <a:pathLst>
                <a:path extrusionOk="0" h="1542415" w="3451860">
                  <a:moveTo>
                    <a:pt x="3226519" y="1542063"/>
                  </a:moveTo>
                  <a:lnTo>
                    <a:pt x="225108" y="1542063"/>
                  </a:lnTo>
                  <a:lnTo>
                    <a:pt x="179823" y="1537463"/>
                  </a:lnTo>
                  <a:lnTo>
                    <a:pt x="137606" y="1524273"/>
                  </a:lnTo>
                  <a:lnTo>
                    <a:pt x="99373" y="1503413"/>
                  </a:lnTo>
                  <a:lnTo>
                    <a:pt x="66039" y="1475801"/>
                  </a:lnTo>
                  <a:lnTo>
                    <a:pt x="38520" y="1442355"/>
                  </a:lnTo>
                  <a:lnTo>
                    <a:pt x="17730" y="1403993"/>
                  </a:lnTo>
                  <a:lnTo>
                    <a:pt x="4585" y="1361634"/>
                  </a:lnTo>
                  <a:lnTo>
                    <a:pt x="0" y="1316196"/>
                  </a:lnTo>
                  <a:lnTo>
                    <a:pt x="0" y="225867"/>
                  </a:lnTo>
                  <a:lnTo>
                    <a:pt x="4585" y="180429"/>
                  </a:lnTo>
                  <a:lnTo>
                    <a:pt x="17730" y="138070"/>
                  </a:lnTo>
                  <a:lnTo>
                    <a:pt x="38520" y="99708"/>
                  </a:lnTo>
                  <a:lnTo>
                    <a:pt x="66039" y="66262"/>
                  </a:lnTo>
                  <a:lnTo>
                    <a:pt x="99373" y="38649"/>
                  </a:lnTo>
                  <a:lnTo>
                    <a:pt x="137606" y="17789"/>
                  </a:lnTo>
                  <a:lnTo>
                    <a:pt x="179823" y="4600"/>
                  </a:lnTo>
                  <a:lnTo>
                    <a:pt x="225108" y="0"/>
                  </a:lnTo>
                  <a:lnTo>
                    <a:pt x="3226519" y="0"/>
                  </a:lnTo>
                  <a:lnTo>
                    <a:pt x="3271805" y="4600"/>
                  </a:lnTo>
                  <a:lnTo>
                    <a:pt x="3314022" y="17789"/>
                  </a:lnTo>
                  <a:lnTo>
                    <a:pt x="3352255" y="38649"/>
                  </a:lnTo>
                  <a:lnTo>
                    <a:pt x="3385588" y="66262"/>
                  </a:lnTo>
                  <a:lnTo>
                    <a:pt x="3413108" y="99708"/>
                  </a:lnTo>
                  <a:lnTo>
                    <a:pt x="3433898" y="138070"/>
                  </a:lnTo>
                  <a:lnTo>
                    <a:pt x="3447043" y="180429"/>
                  </a:lnTo>
                  <a:lnTo>
                    <a:pt x="3451628" y="225867"/>
                  </a:lnTo>
                  <a:lnTo>
                    <a:pt x="3451628" y="1316196"/>
                  </a:lnTo>
                  <a:lnTo>
                    <a:pt x="3447043" y="1361634"/>
                  </a:lnTo>
                  <a:lnTo>
                    <a:pt x="3433898" y="1403993"/>
                  </a:lnTo>
                  <a:lnTo>
                    <a:pt x="3413108" y="1442355"/>
                  </a:lnTo>
                  <a:lnTo>
                    <a:pt x="3385588" y="1475801"/>
                  </a:lnTo>
                  <a:lnTo>
                    <a:pt x="3352255" y="1503413"/>
                  </a:lnTo>
                  <a:lnTo>
                    <a:pt x="3314022" y="1524273"/>
                  </a:lnTo>
                  <a:lnTo>
                    <a:pt x="3271805" y="1537463"/>
                  </a:lnTo>
                  <a:lnTo>
                    <a:pt x="3226519" y="15420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91" name="Google Shape;391;p38"/>
            <p:cNvSpPr/>
            <p:nvPr/>
          </p:nvSpPr>
          <p:spPr>
            <a:xfrm>
              <a:off x="310740" y="6109776"/>
              <a:ext cx="636905" cy="955040"/>
            </a:xfrm>
            <a:custGeom>
              <a:rect b="b" l="l" r="r" t="t"/>
              <a:pathLst>
                <a:path extrusionOk="0" h="955040" w="636905">
                  <a:moveTo>
                    <a:pt x="389172" y="700861"/>
                  </a:moveTo>
                  <a:lnTo>
                    <a:pt x="240359" y="700861"/>
                  </a:lnTo>
                  <a:lnTo>
                    <a:pt x="240359" y="535170"/>
                  </a:lnTo>
                  <a:lnTo>
                    <a:pt x="196767" y="525494"/>
                  </a:lnTo>
                  <a:lnTo>
                    <a:pt x="155281" y="513231"/>
                  </a:lnTo>
                  <a:lnTo>
                    <a:pt x="116987" y="497313"/>
                  </a:lnTo>
                  <a:lnTo>
                    <a:pt x="82975" y="476668"/>
                  </a:lnTo>
                  <a:lnTo>
                    <a:pt x="54332" y="450226"/>
                  </a:lnTo>
                  <a:lnTo>
                    <a:pt x="32146" y="416919"/>
                  </a:lnTo>
                  <a:lnTo>
                    <a:pt x="17505" y="375676"/>
                  </a:lnTo>
                  <a:lnTo>
                    <a:pt x="11497" y="325427"/>
                  </a:lnTo>
                  <a:lnTo>
                    <a:pt x="14915" y="280556"/>
                  </a:lnTo>
                  <a:lnTo>
                    <a:pt x="27654" y="240412"/>
                  </a:lnTo>
                  <a:lnTo>
                    <a:pt x="50022" y="204576"/>
                  </a:lnTo>
                  <a:lnTo>
                    <a:pt x="82328" y="172629"/>
                  </a:lnTo>
                  <a:lnTo>
                    <a:pt x="124879" y="144153"/>
                  </a:lnTo>
                  <a:lnTo>
                    <a:pt x="177983" y="118729"/>
                  </a:lnTo>
                  <a:lnTo>
                    <a:pt x="241948" y="95938"/>
                  </a:lnTo>
                  <a:lnTo>
                    <a:pt x="241948" y="0"/>
                  </a:lnTo>
                  <a:lnTo>
                    <a:pt x="385923" y="0"/>
                  </a:lnTo>
                  <a:lnTo>
                    <a:pt x="385923" y="95675"/>
                  </a:lnTo>
                  <a:lnTo>
                    <a:pt x="434012" y="108429"/>
                  </a:lnTo>
                  <a:lnTo>
                    <a:pt x="477794" y="125201"/>
                  </a:lnTo>
                  <a:lnTo>
                    <a:pt x="516774" y="146536"/>
                  </a:lnTo>
                  <a:lnTo>
                    <a:pt x="550458" y="172980"/>
                  </a:lnTo>
                  <a:lnTo>
                    <a:pt x="578348" y="205080"/>
                  </a:lnTo>
                  <a:lnTo>
                    <a:pt x="599952" y="243380"/>
                  </a:lnTo>
                  <a:lnTo>
                    <a:pt x="601974" y="249527"/>
                  </a:lnTo>
                  <a:lnTo>
                    <a:pt x="389232" y="249527"/>
                  </a:lnTo>
                  <a:lnTo>
                    <a:pt x="389232" y="249841"/>
                  </a:lnTo>
                  <a:lnTo>
                    <a:pt x="243851" y="249841"/>
                  </a:lnTo>
                  <a:lnTo>
                    <a:pt x="208581" y="260741"/>
                  </a:lnTo>
                  <a:lnTo>
                    <a:pt x="184138" y="277240"/>
                  </a:lnTo>
                  <a:lnTo>
                    <a:pt x="170599" y="298895"/>
                  </a:lnTo>
                  <a:lnTo>
                    <a:pt x="168043" y="325265"/>
                  </a:lnTo>
                  <a:lnTo>
                    <a:pt x="174745" y="347270"/>
                  </a:lnTo>
                  <a:lnTo>
                    <a:pt x="189645" y="363346"/>
                  </a:lnTo>
                  <a:lnTo>
                    <a:pt x="212696" y="373296"/>
                  </a:lnTo>
                  <a:lnTo>
                    <a:pt x="243851" y="376920"/>
                  </a:lnTo>
                  <a:lnTo>
                    <a:pt x="389232" y="376920"/>
                  </a:lnTo>
                  <a:lnTo>
                    <a:pt x="389232" y="399739"/>
                  </a:lnTo>
                  <a:lnTo>
                    <a:pt x="453533" y="416332"/>
                  </a:lnTo>
                  <a:lnTo>
                    <a:pt x="506828" y="434560"/>
                  </a:lnTo>
                  <a:lnTo>
                    <a:pt x="549857" y="455054"/>
                  </a:lnTo>
                  <a:lnTo>
                    <a:pt x="583355" y="478445"/>
                  </a:lnTo>
                  <a:lnTo>
                    <a:pt x="624718" y="536433"/>
                  </a:lnTo>
                  <a:lnTo>
                    <a:pt x="630097" y="557089"/>
                  </a:lnTo>
                  <a:lnTo>
                    <a:pt x="389172" y="557089"/>
                  </a:lnTo>
                  <a:lnTo>
                    <a:pt x="389172" y="700861"/>
                  </a:lnTo>
                  <a:close/>
                </a:path>
                <a:path extrusionOk="0" h="955040" w="636905">
                  <a:moveTo>
                    <a:pt x="622315" y="340764"/>
                  </a:moveTo>
                  <a:lnTo>
                    <a:pt x="471974" y="340764"/>
                  </a:lnTo>
                  <a:lnTo>
                    <a:pt x="461199" y="309621"/>
                  </a:lnTo>
                  <a:lnTo>
                    <a:pt x="445736" y="282490"/>
                  </a:lnTo>
                  <a:lnTo>
                    <a:pt x="422706" y="261687"/>
                  </a:lnTo>
                  <a:lnTo>
                    <a:pt x="389232" y="249527"/>
                  </a:lnTo>
                  <a:lnTo>
                    <a:pt x="601974" y="249527"/>
                  </a:lnTo>
                  <a:lnTo>
                    <a:pt x="614772" y="288426"/>
                  </a:lnTo>
                  <a:lnTo>
                    <a:pt x="622315" y="340764"/>
                  </a:lnTo>
                  <a:close/>
                </a:path>
                <a:path extrusionOk="0" h="955040" w="636905">
                  <a:moveTo>
                    <a:pt x="389232" y="376920"/>
                  </a:moveTo>
                  <a:lnTo>
                    <a:pt x="243851" y="376920"/>
                  </a:lnTo>
                  <a:lnTo>
                    <a:pt x="243851" y="249841"/>
                  </a:lnTo>
                  <a:lnTo>
                    <a:pt x="389232" y="249841"/>
                  </a:lnTo>
                  <a:lnTo>
                    <a:pt x="389232" y="376920"/>
                  </a:lnTo>
                  <a:close/>
                </a:path>
                <a:path extrusionOk="0" h="955040" w="636905">
                  <a:moveTo>
                    <a:pt x="615973" y="703742"/>
                  </a:moveTo>
                  <a:lnTo>
                    <a:pt x="389172" y="703742"/>
                  </a:lnTo>
                  <a:lnTo>
                    <a:pt x="432117" y="693413"/>
                  </a:lnTo>
                  <a:lnTo>
                    <a:pt x="464279" y="675631"/>
                  </a:lnTo>
                  <a:lnTo>
                    <a:pt x="483958" y="651868"/>
                  </a:lnTo>
                  <a:lnTo>
                    <a:pt x="489453" y="623596"/>
                  </a:lnTo>
                  <a:lnTo>
                    <a:pt x="481201" y="597437"/>
                  </a:lnTo>
                  <a:lnTo>
                    <a:pt x="461163" y="577141"/>
                  </a:lnTo>
                  <a:lnTo>
                    <a:pt x="430200" y="563446"/>
                  </a:lnTo>
                  <a:lnTo>
                    <a:pt x="389172" y="557089"/>
                  </a:lnTo>
                  <a:lnTo>
                    <a:pt x="630097" y="557089"/>
                  </a:lnTo>
                  <a:lnTo>
                    <a:pt x="634057" y="572292"/>
                  </a:lnTo>
                  <a:lnTo>
                    <a:pt x="636818" y="613567"/>
                  </a:lnTo>
                  <a:lnTo>
                    <a:pt x="632283" y="657045"/>
                  </a:lnTo>
                  <a:lnTo>
                    <a:pt x="619461" y="697512"/>
                  </a:lnTo>
                  <a:lnTo>
                    <a:pt x="615973" y="703742"/>
                  </a:lnTo>
                  <a:close/>
                </a:path>
                <a:path extrusionOk="0" h="955040" w="636905">
                  <a:moveTo>
                    <a:pt x="387319" y="954554"/>
                  </a:moveTo>
                  <a:lnTo>
                    <a:pt x="244357" y="954554"/>
                  </a:lnTo>
                  <a:lnTo>
                    <a:pt x="244357" y="855976"/>
                  </a:lnTo>
                  <a:lnTo>
                    <a:pt x="195632" y="839422"/>
                  </a:lnTo>
                  <a:lnTo>
                    <a:pt x="151332" y="818944"/>
                  </a:lnTo>
                  <a:lnTo>
                    <a:pt x="111842" y="794108"/>
                  </a:lnTo>
                  <a:lnTo>
                    <a:pt x="77547" y="764479"/>
                  </a:lnTo>
                  <a:lnTo>
                    <a:pt x="48831" y="729622"/>
                  </a:lnTo>
                  <a:lnTo>
                    <a:pt x="26078" y="689104"/>
                  </a:lnTo>
                  <a:lnTo>
                    <a:pt x="9673" y="642488"/>
                  </a:lnTo>
                  <a:lnTo>
                    <a:pt x="0" y="589342"/>
                  </a:lnTo>
                  <a:lnTo>
                    <a:pt x="153387" y="589342"/>
                  </a:lnTo>
                  <a:lnTo>
                    <a:pt x="163965" y="624184"/>
                  </a:lnTo>
                  <a:lnTo>
                    <a:pt x="179816" y="655998"/>
                  </a:lnTo>
                  <a:lnTo>
                    <a:pt x="204196" y="682364"/>
                  </a:lnTo>
                  <a:lnTo>
                    <a:pt x="240359" y="700861"/>
                  </a:lnTo>
                  <a:lnTo>
                    <a:pt x="389172" y="700861"/>
                  </a:lnTo>
                  <a:lnTo>
                    <a:pt x="389172" y="703742"/>
                  </a:lnTo>
                  <a:lnTo>
                    <a:pt x="615973" y="703742"/>
                  </a:lnTo>
                  <a:lnTo>
                    <a:pt x="598689" y="734607"/>
                  </a:lnTo>
                  <a:lnTo>
                    <a:pt x="570303" y="767969"/>
                  </a:lnTo>
                  <a:lnTo>
                    <a:pt x="534637" y="797239"/>
                  </a:lnTo>
                  <a:lnTo>
                    <a:pt x="492027" y="822055"/>
                  </a:lnTo>
                  <a:lnTo>
                    <a:pt x="442810" y="842058"/>
                  </a:lnTo>
                  <a:lnTo>
                    <a:pt x="387319" y="856886"/>
                  </a:lnTo>
                  <a:lnTo>
                    <a:pt x="387319" y="954554"/>
                  </a:lnTo>
                  <a:close/>
                </a:path>
              </a:pathLst>
            </a:custGeom>
            <a:solidFill>
              <a:srgbClr val="F4BC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92" name="Google Shape;392;p38"/>
          <p:cNvGrpSpPr/>
          <p:nvPr/>
        </p:nvGrpSpPr>
        <p:grpSpPr>
          <a:xfrm>
            <a:off x="4967843" y="2946502"/>
            <a:ext cx="1895429" cy="771207"/>
            <a:chOff x="9935687" y="5893003"/>
            <a:chExt cx="3790857" cy="1542415"/>
          </a:xfrm>
        </p:grpSpPr>
        <p:sp>
          <p:nvSpPr>
            <p:cNvPr id="393" name="Google Shape;393;p38"/>
            <p:cNvSpPr/>
            <p:nvPr/>
          </p:nvSpPr>
          <p:spPr>
            <a:xfrm>
              <a:off x="10274685" y="5893003"/>
              <a:ext cx="3451859" cy="1542415"/>
            </a:xfrm>
            <a:custGeom>
              <a:rect b="b" l="l" r="r" t="t"/>
              <a:pathLst>
                <a:path extrusionOk="0" h="1542415" w="3451859">
                  <a:moveTo>
                    <a:pt x="3226519" y="1542063"/>
                  </a:moveTo>
                  <a:lnTo>
                    <a:pt x="225108" y="1542063"/>
                  </a:lnTo>
                  <a:lnTo>
                    <a:pt x="179823" y="1537463"/>
                  </a:lnTo>
                  <a:lnTo>
                    <a:pt x="137606" y="1524273"/>
                  </a:lnTo>
                  <a:lnTo>
                    <a:pt x="99373" y="1503413"/>
                  </a:lnTo>
                  <a:lnTo>
                    <a:pt x="66039" y="1475801"/>
                  </a:lnTo>
                  <a:lnTo>
                    <a:pt x="38520" y="1442355"/>
                  </a:lnTo>
                  <a:lnTo>
                    <a:pt x="17730" y="1403993"/>
                  </a:lnTo>
                  <a:lnTo>
                    <a:pt x="4585" y="1361634"/>
                  </a:lnTo>
                  <a:lnTo>
                    <a:pt x="0" y="1316196"/>
                  </a:lnTo>
                  <a:lnTo>
                    <a:pt x="0" y="225867"/>
                  </a:lnTo>
                  <a:lnTo>
                    <a:pt x="4585" y="180429"/>
                  </a:lnTo>
                  <a:lnTo>
                    <a:pt x="17730" y="138070"/>
                  </a:lnTo>
                  <a:lnTo>
                    <a:pt x="38520" y="99708"/>
                  </a:lnTo>
                  <a:lnTo>
                    <a:pt x="66039" y="66262"/>
                  </a:lnTo>
                  <a:lnTo>
                    <a:pt x="99373" y="38649"/>
                  </a:lnTo>
                  <a:lnTo>
                    <a:pt x="137606" y="17789"/>
                  </a:lnTo>
                  <a:lnTo>
                    <a:pt x="179823" y="4600"/>
                  </a:lnTo>
                  <a:lnTo>
                    <a:pt x="225108" y="0"/>
                  </a:lnTo>
                  <a:lnTo>
                    <a:pt x="3226519" y="0"/>
                  </a:lnTo>
                  <a:lnTo>
                    <a:pt x="3271805" y="4600"/>
                  </a:lnTo>
                  <a:lnTo>
                    <a:pt x="3314022" y="17789"/>
                  </a:lnTo>
                  <a:lnTo>
                    <a:pt x="3352255" y="38649"/>
                  </a:lnTo>
                  <a:lnTo>
                    <a:pt x="3385588" y="66262"/>
                  </a:lnTo>
                  <a:lnTo>
                    <a:pt x="3413108" y="99708"/>
                  </a:lnTo>
                  <a:lnTo>
                    <a:pt x="3433898" y="138070"/>
                  </a:lnTo>
                  <a:lnTo>
                    <a:pt x="3447043" y="180429"/>
                  </a:lnTo>
                  <a:lnTo>
                    <a:pt x="3451628" y="225867"/>
                  </a:lnTo>
                  <a:lnTo>
                    <a:pt x="3451628" y="1316196"/>
                  </a:lnTo>
                  <a:lnTo>
                    <a:pt x="3447043" y="1361634"/>
                  </a:lnTo>
                  <a:lnTo>
                    <a:pt x="3433898" y="1403993"/>
                  </a:lnTo>
                  <a:lnTo>
                    <a:pt x="3413108" y="1442355"/>
                  </a:lnTo>
                  <a:lnTo>
                    <a:pt x="3385588" y="1475801"/>
                  </a:lnTo>
                  <a:lnTo>
                    <a:pt x="3352255" y="1503413"/>
                  </a:lnTo>
                  <a:lnTo>
                    <a:pt x="3314022" y="1524273"/>
                  </a:lnTo>
                  <a:lnTo>
                    <a:pt x="3271805" y="1537463"/>
                  </a:lnTo>
                  <a:lnTo>
                    <a:pt x="3226519" y="15420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9935687" y="6210848"/>
              <a:ext cx="636904" cy="955040"/>
            </a:xfrm>
            <a:custGeom>
              <a:rect b="b" l="l" r="r" t="t"/>
              <a:pathLst>
                <a:path extrusionOk="0" h="955040" w="636904">
                  <a:moveTo>
                    <a:pt x="389172" y="700861"/>
                  </a:moveTo>
                  <a:lnTo>
                    <a:pt x="240359" y="700861"/>
                  </a:lnTo>
                  <a:lnTo>
                    <a:pt x="240359" y="535170"/>
                  </a:lnTo>
                  <a:lnTo>
                    <a:pt x="196767" y="525494"/>
                  </a:lnTo>
                  <a:lnTo>
                    <a:pt x="155281" y="513231"/>
                  </a:lnTo>
                  <a:lnTo>
                    <a:pt x="116987" y="497313"/>
                  </a:lnTo>
                  <a:lnTo>
                    <a:pt x="82975" y="476668"/>
                  </a:lnTo>
                  <a:lnTo>
                    <a:pt x="54332" y="450226"/>
                  </a:lnTo>
                  <a:lnTo>
                    <a:pt x="32146" y="416919"/>
                  </a:lnTo>
                  <a:lnTo>
                    <a:pt x="17505" y="375676"/>
                  </a:lnTo>
                  <a:lnTo>
                    <a:pt x="11497" y="325427"/>
                  </a:lnTo>
                  <a:lnTo>
                    <a:pt x="14915" y="280556"/>
                  </a:lnTo>
                  <a:lnTo>
                    <a:pt x="27654" y="240412"/>
                  </a:lnTo>
                  <a:lnTo>
                    <a:pt x="50022" y="204576"/>
                  </a:lnTo>
                  <a:lnTo>
                    <a:pt x="82328" y="172629"/>
                  </a:lnTo>
                  <a:lnTo>
                    <a:pt x="124879" y="144153"/>
                  </a:lnTo>
                  <a:lnTo>
                    <a:pt x="177983" y="118729"/>
                  </a:lnTo>
                  <a:lnTo>
                    <a:pt x="241948" y="95938"/>
                  </a:lnTo>
                  <a:lnTo>
                    <a:pt x="241948" y="0"/>
                  </a:lnTo>
                  <a:lnTo>
                    <a:pt x="385923" y="0"/>
                  </a:lnTo>
                  <a:lnTo>
                    <a:pt x="385923" y="95675"/>
                  </a:lnTo>
                  <a:lnTo>
                    <a:pt x="434012" y="108429"/>
                  </a:lnTo>
                  <a:lnTo>
                    <a:pt x="477794" y="125201"/>
                  </a:lnTo>
                  <a:lnTo>
                    <a:pt x="516774" y="146536"/>
                  </a:lnTo>
                  <a:lnTo>
                    <a:pt x="550458" y="172980"/>
                  </a:lnTo>
                  <a:lnTo>
                    <a:pt x="578348" y="205080"/>
                  </a:lnTo>
                  <a:lnTo>
                    <a:pt x="599952" y="243380"/>
                  </a:lnTo>
                  <a:lnTo>
                    <a:pt x="601974" y="249527"/>
                  </a:lnTo>
                  <a:lnTo>
                    <a:pt x="389232" y="249527"/>
                  </a:lnTo>
                  <a:lnTo>
                    <a:pt x="389232" y="249841"/>
                  </a:lnTo>
                  <a:lnTo>
                    <a:pt x="243851" y="249841"/>
                  </a:lnTo>
                  <a:lnTo>
                    <a:pt x="208581" y="260741"/>
                  </a:lnTo>
                  <a:lnTo>
                    <a:pt x="184138" y="277240"/>
                  </a:lnTo>
                  <a:lnTo>
                    <a:pt x="170599" y="298895"/>
                  </a:lnTo>
                  <a:lnTo>
                    <a:pt x="168043" y="325265"/>
                  </a:lnTo>
                  <a:lnTo>
                    <a:pt x="174745" y="347270"/>
                  </a:lnTo>
                  <a:lnTo>
                    <a:pt x="189645" y="363346"/>
                  </a:lnTo>
                  <a:lnTo>
                    <a:pt x="212696" y="373296"/>
                  </a:lnTo>
                  <a:lnTo>
                    <a:pt x="243851" y="376920"/>
                  </a:lnTo>
                  <a:lnTo>
                    <a:pt x="389232" y="376920"/>
                  </a:lnTo>
                  <a:lnTo>
                    <a:pt x="389232" y="399739"/>
                  </a:lnTo>
                  <a:lnTo>
                    <a:pt x="453533" y="416332"/>
                  </a:lnTo>
                  <a:lnTo>
                    <a:pt x="506828" y="434560"/>
                  </a:lnTo>
                  <a:lnTo>
                    <a:pt x="549857" y="455054"/>
                  </a:lnTo>
                  <a:lnTo>
                    <a:pt x="583355" y="478445"/>
                  </a:lnTo>
                  <a:lnTo>
                    <a:pt x="624718" y="536433"/>
                  </a:lnTo>
                  <a:lnTo>
                    <a:pt x="630097" y="557089"/>
                  </a:lnTo>
                  <a:lnTo>
                    <a:pt x="389172" y="557089"/>
                  </a:lnTo>
                  <a:lnTo>
                    <a:pt x="389172" y="700861"/>
                  </a:lnTo>
                  <a:close/>
                </a:path>
                <a:path extrusionOk="0" h="955040" w="636904">
                  <a:moveTo>
                    <a:pt x="622315" y="340764"/>
                  </a:moveTo>
                  <a:lnTo>
                    <a:pt x="471974" y="340764"/>
                  </a:lnTo>
                  <a:lnTo>
                    <a:pt x="461199" y="309621"/>
                  </a:lnTo>
                  <a:lnTo>
                    <a:pt x="445736" y="282490"/>
                  </a:lnTo>
                  <a:lnTo>
                    <a:pt x="422706" y="261687"/>
                  </a:lnTo>
                  <a:lnTo>
                    <a:pt x="389232" y="249527"/>
                  </a:lnTo>
                  <a:lnTo>
                    <a:pt x="601974" y="249527"/>
                  </a:lnTo>
                  <a:lnTo>
                    <a:pt x="614772" y="288426"/>
                  </a:lnTo>
                  <a:lnTo>
                    <a:pt x="622315" y="340764"/>
                  </a:lnTo>
                  <a:close/>
                </a:path>
                <a:path extrusionOk="0" h="955040" w="636904">
                  <a:moveTo>
                    <a:pt x="389232" y="376920"/>
                  </a:moveTo>
                  <a:lnTo>
                    <a:pt x="243851" y="376920"/>
                  </a:lnTo>
                  <a:lnTo>
                    <a:pt x="243851" y="249841"/>
                  </a:lnTo>
                  <a:lnTo>
                    <a:pt x="389232" y="249841"/>
                  </a:lnTo>
                  <a:lnTo>
                    <a:pt x="389232" y="376920"/>
                  </a:lnTo>
                  <a:close/>
                </a:path>
                <a:path extrusionOk="0" h="955040" w="636904">
                  <a:moveTo>
                    <a:pt x="615973" y="703742"/>
                  </a:moveTo>
                  <a:lnTo>
                    <a:pt x="389172" y="703742"/>
                  </a:lnTo>
                  <a:lnTo>
                    <a:pt x="432117" y="693413"/>
                  </a:lnTo>
                  <a:lnTo>
                    <a:pt x="464279" y="675631"/>
                  </a:lnTo>
                  <a:lnTo>
                    <a:pt x="483958" y="651868"/>
                  </a:lnTo>
                  <a:lnTo>
                    <a:pt x="489453" y="623596"/>
                  </a:lnTo>
                  <a:lnTo>
                    <a:pt x="481201" y="597437"/>
                  </a:lnTo>
                  <a:lnTo>
                    <a:pt x="461163" y="577141"/>
                  </a:lnTo>
                  <a:lnTo>
                    <a:pt x="430200" y="563446"/>
                  </a:lnTo>
                  <a:lnTo>
                    <a:pt x="389172" y="557089"/>
                  </a:lnTo>
                  <a:lnTo>
                    <a:pt x="630097" y="557089"/>
                  </a:lnTo>
                  <a:lnTo>
                    <a:pt x="634057" y="572292"/>
                  </a:lnTo>
                  <a:lnTo>
                    <a:pt x="636818" y="613567"/>
                  </a:lnTo>
                  <a:lnTo>
                    <a:pt x="632283" y="657045"/>
                  </a:lnTo>
                  <a:lnTo>
                    <a:pt x="619461" y="697512"/>
                  </a:lnTo>
                  <a:lnTo>
                    <a:pt x="615973" y="703742"/>
                  </a:lnTo>
                  <a:close/>
                </a:path>
                <a:path extrusionOk="0" h="955040" w="636904">
                  <a:moveTo>
                    <a:pt x="387319" y="954554"/>
                  </a:moveTo>
                  <a:lnTo>
                    <a:pt x="244357" y="954554"/>
                  </a:lnTo>
                  <a:lnTo>
                    <a:pt x="244357" y="855976"/>
                  </a:lnTo>
                  <a:lnTo>
                    <a:pt x="195632" y="839422"/>
                  </a:lnTo>
                  <a:lnTo>
                    <a:pt x="151332" y="818944"/>
                  </a:lnTo>
                  <a:lnTo>
                    <a:pt x="111842" y="794108"/>
                  </a:lnTo>
                  <a:lnTo>
                    <a:pt x="77547" y="764479"/>
                  </a:lnTo>
                  <a:lnTo>
                    <a:pt x="48831" y="729622"/>
                  </a:lnTo>
                  <a:lnTo>
                    <a:pt x="26078" y="689104"/>
                  </a:lnTo>
                  <a:lnTo>
                    <a:pt x="9673" y="642488"/>
                  </a:lnTo>
                  <a:lnTo>
                    <a:pt x="0" y="589342"/>
                  </a:lnTo>
                  <a:lnTo>
                    <a:pt x="153387" y="589342"/>
                  </a:lnTo>
                  <a:lnTo>
                    <a:pt x="163965" y="624184"/>
                  </a:lnTo>
                  <a:lnTo>
                    <a:pt x="179816" y="655998"/>
                  </a:lnTo>
                  <a:lnTo>
                    <a:pt x="204196" y="682364"/>
                  </a:lnTo>
                  <a:lnTo>
                    <a:pt x="240359" y="700861"/>
                  </a:lnTo>
                  <a:lnTo>
                    <a:pt x="389172" y="700861"/>
                  </a:lnTo>
                  <a:lnTo>
                    <a:pt x="389172" y="703742"/>
                  </a:lnTo>
                  <a:lnTo>
                    <a:pt x="615973" y="703742"/>
                  </a:lnTo>
                  <a:lnTo>
                    <a:pt x="598689" y="734607"/>
                  </a:lnTo>
                  <a:lnTo>
                    <a:pt x="570303" y="767969"/>
                  </a:lnTo>
                  <a:lnTo>
                    <a:pt x="534637" y="797239"/>
                  </a:lnTo>
                  <a:lnTo>
                    <a:pt x="492027" y="822055"/>
                  </a:lnTo>
                  <a:lnTo>
                    <a:pt x="442810" y="842058"/>
                  </a:lnTo>
                  <a:lnTo>
                    <a:pt x="387319" y="856886"/>
                  </a:lnTo>
                  <a:lnTo>
                    <a:pt x="387319" y="954554"/>
                  </a:lnTo>
                  <a:close/>
                </a:path>
              </a:pathLst>
            </a:custGeom>
            <a:solidFill>
              <a:srgbClr val="F4BC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95" name="Google Shape;395;p38"/>
          <p:cNvGrpSpPr/>
          <p:nvPr/>
        </p:nvGrpSpPr>
        <p:grpSpPr>
          <a:xfrm>
            <a:off x="2126773" y="2886425"/>
            <a:ext cx="1941056" cy="771207"/>
            <a:chOff x="4253547" y="5772850"/>
            <a:chExt cx="3882112" cy="1542415"/>
          </a:xfrm>
        </p:grpSpPr>
        <p:sp>
          <p:nvSpPr>
            <p:cNvPr id="396" name="Google Shape;396;p38"/>
            <p:cNvSpPr/>
            <p:nvPr/>
          </p:nvSpPr>
          <p:spPr>
            <a:xfrm>
              <a:off x="4683800" y="5772850"/>
              <a:ext cx="3451859" cy="1542415"/>
            </a:xfrm>
            <a:custGeom>
              <a:rect b="b" l="l" r="r" t="t"/>
              <a:pathLst>
                <a:path extrusionOk="0" h="1542415" w="3451859">
                  <a:moveTo>
                    <a:pt x="3226519" y="1542063"/>
                  </a:moveTo>
                  <a:lnTo>
                    <a:pt x="225108" y="1542063"/>
                  </a:lnTo>
                  <a:lnTo>
                    <a:pt x="179823" y="1537463"/>
                  </a:lnTo>
                  <a:lnTo>
                    <a:pt x="137606" y="1524273"/>
                  </a:lnTo>
                  <a:lnTo>
                    <a:pt x="99373" y="1503413"/>
                  </a:lnTo>
                  <a:lnTo>
                    <a:pt x="66039" y="1475801"/>
                  </a:lnTo>
                  <a:lnTo>
                    <a:pt x="38520" y="1442355"/>
                  </a:lnTo>
                  <a:lnTo>
                    <a:pt x="17730" y="1403993"/>
                  </a:lnTo>
                  <a:lnTo>
                    <a:pt x="4585" y="1361634"/>
                  </a:lnTo>
                  <a:lnTo>
                    <a:pt x="0" y="1316196"/>
                  </a:lnTo>
                  <a:lnTo>
                    <a:pt x="0" y="225867"/>
                  </a:lnTo>
                  <a:lnTo>
                    <a:pt x="4585" y="180429"/>
                  </a:lnTo>
                  <a:lnTo>
                    <a:pt x="17730" y="138070"/>
                  </a:lnTo>
                  <a:lnTo>
                    <a:pt x="38520" y="99708"/>
                  </a:lnTo>
                  <a:lnTo>
                    <a:pt x="66039" y="66262"/>
                  </a:lnTo>
                  <a:lnTo>
                    <a:pt x="99373" y="38649"/>
                  </a:lnTo>
                  <a:lnTo>
                    <a:pt x="137606" y="17789"/>
                  </a:lnTo>
                  <a:lnTo>
                    <a:pt x="179823" y="4600"/>
                  </a:lnTo>
                  <a:lnTo>
                    <a:pt x="225108" y="0"/>
                  </a:lnTo>
                  <a:lnTo>
                    <a:pt x="3226519" y="0"/>
                  </a:lnTo>
                  <a:lnTo>
                    <a:pt x="3271805" y="4600"/>
                  </a:lnTo>
                  <a:lnTo>
                    <a:pt x="3314022" y="17789"/>
                  </a:lnTo>
                  <a:lnTo>
                    <a:pt x="3352255" y="38649"/>
                  </a:lnTo>
                  <a:lnTo>
                    <a:pt x="3385588" y="66262"/>
                  </a:lnTo>
                  <a:lnTo>
                    <a:pt x="3413108" y="99708"/>
                  </a:lnTo>
                  <a:lnTo>
                    <a:pt x="3433898" y="138070"/>
                  </a:lnTo>
                  <a:lnTo>
                    <a:pt x="3447043" y="180429"/>
                  </a:lnTo>
                  <a:lnTo>
                    <a:pt x="3451628" y="225867"/>
                  </a:lnTo>
                  <a:lnTo>
                    <a:pt x="3451628" y="1316196"/>
                  </a:lnTo>
                  <a:lnTo>
                    <a:pt x="3447043" y="1361634"/>
                  </a:lnTo>
                  <a:lnTo>
                    <a:pt x="3433898" y="1403993"/>
                  </a:lnTo>
                  <a:lnTo>
                    <a:pt x="3413108" y="1442355"/>
                  </a:lnTo>
                  <a:lnTo>
                    <a:pt x="3385588" y="1475801"/>
                  </a:lnTo>
                  <a:lnTo>
                    <a:pt x="3352255" y="1503413"/>
                  </a:lnTo>
                  <a:lnTo>
                    <a:pt x="3314022" y="1524273"/>
                  </a:lnTo>
                  <a:lnTo>
                    <a:pt x="3271805" y="1537463"/>
                  </a:lnTo>
                  <a:lnTo>
                    <a:pt x="3226519" y="15420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97" name="Google Shape;397;p38"/>
            <p:cNvSpPr/>
            <p:nvPr/>
          </p:nvSpPr>
          <p:spPr>
            <a:xfrm>
              <a:off x="4253547" y="6151612"/>
              <a:ext cx="923289" cy="876300"/>
            </a:xfrm>
            <a:custGeom>
              <a:rect b="b" l="l" r="r" t="t"/>
              <a:pathLst>
                <a:path extrusionOk="0" h="876300" w="923289">
                  <a:moveTo>
                    <a:pt x="254063" y="58801"/>
                  </a:moveTo>
                  <a:lnTo>
                    <a:pt x="137502" y="58801"/>
                  </a:lnTo>
                  <a:lnTo>
                    <a:pt x="137502" y="232791"/>
                  </a:lnTo>
                  <a:lnTo>
                    <a:pt x="253047" y="128066"/>
                  </a:lnTo>
                  <a:lnTo>
                    <a:pt x="254063" y="58801"/>
                  </a:lnTo>
                  <a:close/>
                </a:path>
                <a:path extrusionOk="0" h="876300" w="923289">
                  <a:moveTo>
                    <a:pt x="785710" y="676592"/>
                  </a:moveTo>
                  <a:lnTo>
                    <a:pt x="785698" y="445427"/>
                  </a:lnTo>
                  <a:lnTo>
                    <a:pt x="461708" y="157556"/>
                  </a:lnTo>
                  <a:lnTo>
                    <a:pt x="137502" y="445566"/>
                  </a:lnTo>
                  <a:lnTo>
                    <a:pt x="137502" y="857097"/>
                  </a:lnTo>
                  <a:lnTo>
                    <a:pt x="139001" y="864577"/>
                  </a:lnTo>
                  <a:lnTo>
                    <a:pt x="143103" y="870661"/>
                  </a:lnTo>
                  <a:lnTo>
                    <a:pt x="149199" y="874750"/>
                  </a:lnTo>
                  <a:lnTo>
                    <a:pt x="156654" y="876249"/>
                  </a:lnTo>
                  <a:lnTo>
                    <a:pt x="359270" y="876249"/>
                  </a:lnTo>
                  <a:lnTo>
                    <a:pt x="359270" y="695807"/>
                  </a:lnTo>
                  <a:lnTo>
                    <a:pt x="360768" y="688327"/>
                  </a:lnTo>
                  <a:lnTo>
                    <a:pt x="364845" y="682218"/>
                  </a:lnTo>
                  <a:lnTo>
                    <a:pt x="370916" y="678103"/>
                  </a:lnTo>
                  <a:lnTo>
                    <a:pt x="378358" y="676592"/>
                  </a:lnTo>
                  <a:lnTo>
                    <a:pt x="544855" y="676592"/>
                  </a:lnTo>
                  <a:lnTo>
                    <a:pt x="552297" y="678103"/>
                  </a:lnTo>
                  <a:lnTo>
                    <a:pt x="558368" y="682218"/>
                  </a:lnTo>
                  <a:lnTo>
                    <a:pt x="562444" y="688327"/>
                  </a:lnTo>
                  <a:lnTo>
                    <a:pt x="563943" y="695807"/>
                  </a:lnTo>
                  <a:lnTo>
                    <a:pt x="563943" y="876249"/>
                  </a:lnTo>
                  <a:lnTo>
                    <a:pt x="766610" y="876249"/>
                  </a:lnTo>
                  <a:lnTo>
                    <a:pt x="774065" y="874750"/>
                  </a:lnTo>
                  <a:lnTo>
                    <a:pt x="780135" y="870661"/>
                  </a:lnTo>
                  <a:lnTo>
                    <a:pt x="784212" y="864577"/>
                  </a:lnTo>
                  <a:lnTo>
                    <a:pt x="785710" y="857097"/>
                  </a:lnTo>
                  <a:lnTo>
                    <a:pt x="785710" y="676592"/>
                  </a:lnTo>
                  <a:close/>
                </a:path>
                <a:path extrusionOk="0" h="876300" w="923289">
                  <a:moveTo>
                    <a:pt x="923213" y="408470"/>
                  </a:moveTo>
                  <a:lnTo>
                    <a:pt x="463499" y="0"/>
                  </a:lnTo>
                  <a:lnTo>
                    <a:pt x="461708" y="2082"/>
                  </a:lnTo>
                  <a:lnTo>
                    <a:pt x="459816" y="0"/>
                  </a:lnTo>
                  <a:lnTo>
                    <a:pt x="0" y="408470"/>
                  </a:lnTo>
                  <a:lnTo>
                    <a:pt x="48437" y="463283"/>
                  </a:lnTo>
                  <a:lnTo>
                    <a:pt x="461708" y="96151"/>
                  </a:lnTo>
                  <a:lnTo>
                    <a:pt x="874877" y="463283"/>
                  </a:lnTo>
                  <a:lnTo>
                    <a:pt x="923213" y="408470"/>
                  </a:lnTo>
                  <a:close/>
                </a:path>
              </a:pathLst>
            </a:custGeom>
            <a:solidFill>
              <a:srgbClr val="9DC1C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98" name="Google Shape;398;p38"/>
          <p:cNvGrpSpPr/>
          <p:nvPr/>
        </p:nvGrpSpPr>
        <p:grpSpPr>
          <a:xfrm>
            <a:off x="6922878" y="2895950"/>
            <a:ext cx="1957424" cy="771207"/>
            <a:chOff x="13845756" y="5791900"/>
            <a:chExt cx="3914848" cy="1542415"/>
          </a:xfrm>
        </p:grpSpPr>
        <p:sp>
          <p:nvSpPr>
            <p:cNvPr id="399" name="Google Shape;399;p38"/>
            <p:cNvSpPr/>
            <p:nvPr/>
          </p:nvSpPr>
          <p:spPr>
            <a:xfrm>
              <a:off x="14308745" y="5791900"/>
              <a:ext cx="3451859" cy="1542415"/>
            </a:xfrm>
            <a:custGeom>
              <a:rect b="b" l="l" r="r" t="t"/>
              <a:pathLst>
                <a:path extrusionOk="0" h="1542415" w="3451859">
                  <a:moveTo>
                    <a:pt x="3226519" y="1542063"/>
                  </a:moveTo>
                  <a:lnTo>
                    <a:pt x="225108" y="1542063"/>
                  </a:lnTo>
                  <a:lnTo>
                    <a:pt x="179823" y="1537463"/>
                  </a:lnTo>
                  <a:lnTo>
                    <a:pt x="137606" y="1524273"/>
                  </a:lnTo>
                  <a:lnTo>
                    <a:pt x="99373" y="1503413"/>
                  </a:lnTo>
                  <a:lnTo>
                    <a:pt x="66039" y="1475801"/>
                  </a:lnTo>
                  <a:lnTo>
                    <a:pt x="38520" y="1442355"/>
                  </a:lnTo>
                  <a:lnTo>
                    <a:pt x="17730" y="1403993"/>
                  </a:lnTo>
                  <a:lnTo>
                    <a:pt x="4585" y="1361634"/>
                  </a:lnTo>
                  <a:lnTo>
                    <a:pt x="0" y="1316196"/>
                  </a:lnTo>
                  <a:lnTo>
                    <a:pt x="0" y="225867"/>
                  </a:lnTo>
                  <a:lnTo>
                    <a:pt x="4585" y="180429"/>
                  </a:lnTo>
                  <a:lnTo>
                    <a:pt x="17730" y="138070"/>
                  </a:lnTo>
                  <a:lnTo>
                    <a:pt x="38520" y="99708"/>
                  </a:lnTo>
                  <a:lnTo>
                    <a:pt x="66039" y="66262"/>
                  </a:lnTo>
                  <a:lnTo>
                    <a:pt x="99373" y="38649"/>
                  </a:lnTo>
                  <a:lnTo>
                    <a:pt x="137606" y="17789"/>
                  </a:lnTo>
                  <a:lnTo>
                    <a:pt x="179823" y="4600"/>
                  </a:lnTo>
                  <a:lnTo>
                    <a:pt x="225108" y="0"/>
                  </a:lnTo>
                  <a:lnTo>
                    <a:pt x="3226519" y="0"/>
                  </a:lnTo>
                  <a:lnTo>
                    <a:pt x="3271805" y="4600"/>
                  </a:lnTo>
                  <a:lnTo>
                    <a:pt x="3314022" y="17789"/>
                  </a:lnTo>
                  <a:lnTo>
                    <a:pt x="3352255" y="38649"/>
                  </a:lnTo>
                  <a:lnTo>
                    <a:pt x="3385588" y="66262"/>
                  </a:lnTo>
                  <a:lnTo>
                    <a:pt x="3413108" y="99708"/>
                  </a:lnTo>
                  <a:lnTo>
                    <a:pt x="3433898" y="138070"/>
                  </a:lnTo>
                  <a:lnTo>
                    <a:pt x="3447043" y="180429"/>
                  </a:lnTo>
                  <a:lnTo>
                    <a:pt x="3451628" y="225867"/>
                  </a:lnTo>
                  <a:lnTo>
                    <a:pt x="3451628" y="1316196"/>
                  </a:lnTo>
                  <a:lnTo>
                    <a:pt x="3447043" y="1361634"/>
                  </a:lnTo>
                  <a:lnTo>
                    <a:pt x="3433898" y="1403993"/>
                  </a:lnTo>
                  <a:lnTo>
                    <a:pt x="3413108" y="1442355"/>
                  </a:lnTo>
                  <a:lnTo>
                    <a:pt x="3385588" y="1475801"/>
                  </a:lnTo>
                  <a:lnTo>
                    <a:pt x="3352255" y="1503413"/>
                  </a:lnTo>
                  <a:lnTo>
                    <a:pt x="3314022" y="1524273"/>
                  </a:lnTo>
                  <a:lnTo>
                    <a:pt x="3271805" y="1537463"/>
                  </a:lnTo>
                  <a:lnTo>
                    <a:pt x="3226519" y="15420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00" name="Google Shape;400;p38"/>
            <p:cNvSpPr/>
            <p:nvPr/>
          </p:nvSpPr>
          <p:spPr>
            <a:xfrm>
              <a:off x="13845756" y="6077152"/>
              <a:ext cx="923290" cy="876300"/>
            </a:xfrm>
            <a:custGeom>
              <a:rect b="b" l="l" r="r" t="t"/>
              <a:pathLst>
                <a:path extrusionOk="0" h="876300" w="923290">
                  <a:moveTo>
                    <a:pt x="254063" y="58801"/>
                  </a:moveTo>
                  <a:lnTo>
                    <a:pt x="137502" y="58801"/>
                  </a:lnTo>
                  <a:lnTo>
                    <a:pt x="137502" y="232791"/>
                  </a:lnTo>
                  <a:lnTo>
                    <a:pt x="253047" y="128066"/>
                  </a:lnTo>
                  <a:lnTo>
                    <a:pt x="254063" y="58801"/>
                  </a:lnTo>
                  <a:close/>
                </a:path>
                <a:path extrusionOk="0" h="876300" w="923290">
                  <a:moveTo>
                    <a:pt x="785710" y="676592"/>
                  </a:moveTo>
                  <a:lnTo>
                    <a:pt x="785698" y="445427"/>
                  </a:lnTo>
                  <a:lnTo>
                    <a:pt x="461708" y="157556"/>
                  </a:lnTo>
                  <a:lnTo>
                    <a:pt x="137502" y="445566"/>
                  </a:lnTo>
                  <a:lnTo>
                    <a:pt x="137502" y="857097"/>
                  </a:lnTo>
                  <a:lnTo>
                    <a:pt x="139001" y="864577"/>
                  </a:lnTo>
                  <a:lnTo>
                    <a:pt x="143103" y="870661"/>
                  </a:lnTo>
                  <a:lnTo>
                    <a:pt x="149199" y="874750"/>
                  </a:lnTo>
                  <a:lnTo>
                    <a:pt x="156654" y="876249"/>
                  </a:lnTo>
                  <a:lnTo>
                    <a:pt x="359270" y="876249"/>
                  </a:lnTo>
                  <a:lnTo>
                    <a:pt x="359270" y="695807"/>
                  </a:lnTo>
                  <a:lnTo>
                    <a:pt x="360768" y="688327"/>
                  </a:lnTo>
                  <a:lnTo>
                    <a:pt x="364845" y="682218"/>
                  </a:lnTo>
                  <a:lnTo>
                    <a:pt x="370916" y="678103"/>
                  </a:lnTo>
                  <a:lnTo>
                    <a:pt x="378358" y="676592"/>
                  </a:lnTo>
                  <a:lnTo>
                    <a:pt x="544855" y="676592"/>
                  </a:lnTo>
                  <a:lnTo>
                    <a:pt x="552297" y="678103"/>
                  </a:lnTo>
                  <a:lnTo>
                    <a:pt x="558368" y="682218"/>
                  </a:lnTo>
                  <a:lnTo>
                    <a:pt x="562444" y="688327"/>
                  </a:lnTo>
                  <a:lnTo>
                    <a:pt x="563943" y="695807"/>
                  </a:lnTo>
                  <a:lnTo>
                    <a:pt x="563943" y="876249"/>
                  </a:lnTo>
                  <a:lnTo>
                    <a:pt x="766610" y="876249"/>
                  </a:lnTo>
                  <a:lnTo>
                    <a:pt x="774065" y="874750"/>
                  </a:lnTo>
                  <a:lnTo>
                    <a:pt x="780135" y="870661"/>
                  </a:lnTo>
                  <a:lnTo>
                    <a:pt x="784212" y="864577"/>
                  </a:lnTo>
                  <a:lnTo>
                    <a:pt x="785710" y="857097"/>
                  </a:lnTo>
                  <a:lnTo>
                    <a:pt x="785710" y="676592"/>
                  </a:lnTo>
                  <a:close/>
                </a:path>
                <a:path extrusionOk="0" h="876300" w="923290">
                  <a:moveTo>
                    <a:pt x="923213" y="408470"/>
                  </a:moveTo>
                  <a:lnTo>
                    <a:pt x="463499" y="0"/>
                  </a:lnTo>
                  <a:lnTo>
                    <a:pt x="461708" y="2082"/>
                  </a:lnTo>
                  <a:lnTo>
                    <a:pt x="459816" y="0"/>
                  </a:lnTo>
                  <a:lnTo>
                    <a:pt x="0" y="408470"/>
                  </a:lnTo>
                  <a:lnTo>
                    <a:pt x="48437" y="463283"/>
                  </a:lnTo>
                  <a:lnTo>
                    <a:pt x="461708" y="96151"/>
                  </a:lnTo>
                  <a:lnTo>
                    <a:pt x="874877" y="463283"/>
                  </a:lnTo>
                  <a:lnTo>
                    <a:pt x="923213" y="408470"/>
                  </a:lnTo>
                  <a:close/>
                </a:path>
              </a:pathLst>
            </a:custGeom>
            <a:solidFill>
              <a:srgbClr val="9DC1C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401" name="Google Shape;401;p38"/>
          <p:cNvGrpSpPr/>
          <p:nvPr/>
        </p:nvGrpSpPr>
        <p:grpSpPr>
          <a:xfrm>
            <a:off x="3060365" y="3859977"/>
            <a:ext cx="3018790" cy="895588"/>
            <a:chOff x="6120688" y="7719303"/>
            <a:chExt cx="6037580" cy="2072640"/>
          </a:xfrm>
        </p:grpSpPr>
        <p:sp>
          <p:nvSpPr>
            <p:cNvPr id="402" name="Google Shape;402;p38"/>
            <p:cNvSpPr/>
            <p:nvPr/>
          </p:nvSpPr>
          <p:spPr>
            <a:xfrm>
              <a:off x="6120688" y="7719303"/>
              <a:ext cx="6037580" cy="2072640"/>
            </a:xfrm>
            <a:custGeom>
              <a:rect b="b" l="l" r="r" t="t"/>
              <a:pathLst>
                <a:path extrusionOk="0" h="2072640" w="6037580">
                  <a:moveTo>
                    <a:pt x="5811870" y="2072056"/>
                  </a:moveTo>
                  <a:lnTo>
                    <a:pt x="225416" y="2072056"/>
                  </a:lnTo>
                  <a:lnTo>
                    <a:pt x="180068" y="2067456"/>
                  </a:lnTo>
                  <a:lnTo>
                    <a:pt x="137794" y="2054267"/>
                  </a:lnTo>
                  <a:lnTo>
                    <a:pt x="99509" y="2033407"/>
                  </a:lnTo>
                  <a:lnTo>
                    <a:pt x="66129" y="2005794"/>
                  </a:lnTo>
                  <a:lnTo>
                    <a:pt x="38572" y="1972348"/>
                  </a:lnTo>
                  <a:lnTo>
                    <a:pt x="17754" y="1933986"/>
                  </a:lnTo>
                  <a:lnTo>
                    <a:pt x="4591" y="1891627"/>
                  </a:lnTo>
                  <a:lnTo>
                    <a:pt x="0" y="1846189"/>
                  </a:lnTo>
                  <a:lnTo>
                    <a:pt x="0" y="225867"/>
                  </a:lnTo>
                  <a:lnTo>
                    <a:pt x="4591" y="180429"/>
                  </a:lnTo>
                  <a:lnTo>
                    <a:pt x="17754" y="138070"/>
                  </a:lnTo>
                  <a:lnTo>
                    <a:pt x="38572" y="99708"/>
                  </a:lnTo>
                  <a:lnTo>
                    <a:pt x="66129" y="66262"/>
                  </a:lnTo>
                  <a:lnTo>
                    <a:pt x="99509" y="38649"/>
                  </a:lnTo>
                  <a:lnTo>
                    <a:pt x="137794" y="17789"/>
                  </a:lnTo>
                  <a:lnTo>
                    <a:pt x="180068" y="4600"/>
                  </a:lnTo>
                  <a:lnTo>
                    <a:pt x="225416" y="0"/>
                  </a:lnTo>
                  <a:lnTo>
                    <a:pt x="5811870" y="0"/>
                  </a:lnTo>
                  <a:lnTo>
                    <a:pt x="5857217" y="4600"/>
                  </a:lnTo>
                  <a:lnTo>
                    <a:pt x="5899492" y="17789"/>
                  </a:lnTo>
                  <a:lnTo>
                    <a:pt x="5937777" y="38649"/>
                  </a:lnTo>
                  <a:lnTo>
                    <a:pt x="5971156" y="66262"/>
                  </a:lnTo>
                  <a:lnTo>
                    <a:pt x="5998713" y="99708"/>
                  </a:lnTo>
                  <a:lnTo>
                    <a:pt x="6019532" y="138070"/>
                  </a:lnTo>
                  <a:lnTo>
                    <a:pt x="6032695" y="180429"/>
                  </a:lnTo>
                  <a:lnTo>
                    <a:pt x="6037286" y="225867"/>
                  </a:lnTo>
                  <a:lnTo>
                    <a:pt x="6037286" y="1846189"/>
                  </a:lnTo>
                  <a:lnTo>
                    <a:pt x="6032695" y="1891627"/>
                  </a:lnTo>
                  <a:lnTo>
                    <a:pt x="6019532" y="1933986"/>
                  </a:lnTo>
                  <a:lnTo>
                    <a:pt x="5998713" y="1972348"/>
                  </a:lnTo>
                  <a:lnTo>
                    <a:pt x="5971156" y="2005794"/>
                  </a:lnTo>
                  <a:lnTo>
                    <a:pt x="5937777" y="2033407"/>
                  </a:lnTo>
                  <a:lnTo>
                    <a:pt x="5899492" y="2054267"/>
                  </a:lnTo>
                  <a:lnTo>
                    <a:pt x="5857217" y="2067456"/>
                  </a:lnTo>
                  <a:lnTo>
                    <a:pt x="5811870" y="20720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03" name="Google Shape;403;p38"/>
            <p:cNvSpPr/>
            <p:nvPr/>
          </p:nvSpPr>
          <p:spPr>
            <a:xfrm>
              <a:off x="6364043" y="8300257"/>
              <a:ext cx="75600" cy="75600"/>
            </a:xfrm>
            <a:prstGeom prst="rect">
              <a:avLst/>
            </a:pr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04" name="Google Shape;404;p38"/>
            <p:cNvSpPr/>
            <p:nvPr/>
          </p:nvSpPr>
          <p:spPr>
            <a:xfrm>
              <a:off x="6364043" y="8616404"/>
              <a:ext cx="75600" cy="75600"/>
            </a:xfrm>
            <a:prstGeom prst="rect">
              <a:avLst/>
            </a:pr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405" name="Google Shape;405;p38"/>
          <p:cNvSpPr/>
          <p:nvPr/>
        </p:nvSpPr>
        <p:spPr>
          <a:xfrm>
            <a:off x="166703" y="66774"/>
            <a:ext cx="938100" cy="895500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406" name="Google Shape;406;p38"/>
          <p:cNvSpPr txBox="1"/>
          <p:nvPr/>
        </p:nvSpPr>
        <p:spPr>
          <a:xfrm>
            <a:off x="1781597" y="785925"/>
            <a:ext cx="11847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93349"/>
                </a:solidFill>
                <a:latin typeface="Arial"/>
                <a:ea typeface="Arial"/>
                <a:cs typeface="Arial"/>
                <a:sym typeface="Arial"/>
              </a:rPr>
              <a:t>SHORT</a:t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38"/>
          <p:cNvSpPr txBox="1"/>
          <p:nvPr/>
        </p:nvSpPr>
        <p:spPr>
          <a:xfrm>
            <a:off x="5374665" y="1449779"/>
            <a:ext cx="1269300" cy="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Black"/>
                <a:ea typeface="Lato Black"/>
                <a:cs typeface="Lato Black"/>
                <a:sym typeface="Lato Black"/>
              </a:rPr>
              <a:t>13-78 SETTIMANE</a:t>
            </a:r>
            <a:endParaRPr sz="12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08" name="Google Shape;408;p38"/>
          <p:cNvSpPr txBox="1"/>
          <p:nvPr/>
        </p:nvSpPr>
        <p:spPr>
          <a:xfrm>
            <a:off x="5641365" y="2316555"/>
            <a:ext cx="709200" cy="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Black"/>
                <a:ea typeface="Lato Black"/>
                <a:cs typeface="Lato Black"/>
                <a:sym typeface="Lato Black"/>
              </a:rPr>
              <a:t>465 EURO</a:t>
            </a:r>
            <a:endParaRPr sz="12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09" name="Google Shape;409;p38"/>
          <p:cNvSpPr txBox="1"/>
          <p:nvPr/>
        </p:nvSpPr>
        <p:spPr>
          <a:xfrm>
            <a:off x="2693629" y="1194180"/>
            <a:ext cx="12459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25">
            <a:spAutoFit/>
          </a:bodyPr>
          <a:lstStyle/>
          <a:p>
            <a:pPr indent="0" lvl="0" marL="12700" marR="0" rtl="0" algn="l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 Black"/>
                <a:ea typeface="Lato Black"/>
                <a:cs typeface="Lato Black"/>
                <a:sym typeface="Lato Black"/>
              </a:rPr>
              <a:t>ACCESSIBILE DAL 3  ANNO DI  TRIENNALE IN SU</a:t>
            </a:r>
            <a:endParaRPr sz="11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10" name="Google Shape;410;p38"/>
          <p:cNvSpPr txBox="1"/>
          <p:nvPr/>
        </p:nvSpPr>
        <p:spPr>
          <a:xfrm>
            <a:off x="6101650" y="785925"/>
            <a:ext cx="2278500" cy="6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93349"/>
                </a:solidFill>
                <a:latin typeface="Lato"/>
                <a:ea typeface="Lato"/>
                <a:cs typeface="Lato"/>
                <a:sym typeface="Lato"/>
              </a:rPr>
              <a:t>MEDIUM-LONG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0" lvl="0" marL="13843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1100">
                <a:latin typeface="Lato Black"/>
                <a:ea typeface="Lato Black"/>
                <a:cs typeface="Lato Black"/>
                <a:sym typeface="Lato Black"/>
              </a:rPr>
              <a:t>ACCESSIBILE</a:t>
            </a:r>
            <a:endParaRPr sz="11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11" name="Google Shape;411;p38"/>
          <p:cNvSpPr txBox="1"/>
          <p:nvPr/>
        </p:nvSpPr>
        <p:spPr>
          <a:xfrm>
            <a:off x="7511788" y="1484100"/>
            <a:ext cx="10524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25">
            <a:spAutoFit/>
          </a:bodyPr>
          <a:lstStyle/>
          <a:p>
            <a:pPr indent="0" lvl="0" marL="12700" marR="0" rtl="0" algn="l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 Black"/>
                <a:ea typeface="Lato Black"/>
                <a:cs typeface="Lato Black"/>
                <a:sym typeface="Lato Black"/>
              </a:rPr>
              <a:t>D</a:t>
            </a:r>
            <a:r>
              <a:rPr lang="en" sz="1100">
                <a:latin typeface="Lato Black"/>
                <a:ea typeface="Lato Black"/>
                <a:cs typeface="Lato Black"/>
                <a:sym typeface="Lato Black"/>
              </a:rPr>
              <a:t>ALLA  MAGISTRALE</a:t>
            </a:r>
            <a:endParaRPr sz="11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12" name="Google Shape;412;p38"/>
          <p:cNvSpPr txBox="1"/>
          <p:nvPr/>
        </p:nvSpPr>
        <p:spPr>
          <a:xfrm>
            <a:off x="2850274" y="2128279"/>
            <a:ext cx="9543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25">
            <a:spAutoFit/>
          </a:bodyPr>
          <a:lstStyle/>
          <a:p>
            <a:pPr indent="-12700" lvl="0" marL="12700" marR="0" rtl="0" algn="ctr">
              <a:lnSpc>
                <a:spcPct val="114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 Black"/>
                <a:ea typeface="Lato Black"/>
                <a:cs typeface="Lato Black"/>
                <a:sym typeface="Lato Black"/>
              </a:rPr>
              <a:t>A35\45 ORE  LAVORATIVE PER  SETTIMANA</a:t>
            </a:r>
            <a:endParaRPr sz="9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13" name="Google Shape;413;p38"/>
          <p:cNvSpPr txBox="1"/>
          <p:nvPr/>
        </p:nvSpPr>
        <p:spPr>
          <a:xfrm>
            <a:off x="707996" y="3221079"/>
            <a:ext cx="10524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 Black"/>
                <a:ea typeface="Lato Black"/>
                <a:cs typeface="Lato Black"/>
                <a:sym typeface="Lato Black"/>
              </a:rPr>
              <a:t>SALARIO PREVISTO</a:t>
            </a:r>
            <a:endParaRPr sz="9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14" name="Google Shape;414;p38"/>
          <p:cNvSpPr txBox="1"/>
          <p:nvPr/>
        </p:nvSpPr>
        <p:spPr>
          <a:xfrm>
            <a:off x="5520465" y="3260704"/>
            <a:ext cx="10524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 Black"/>
                <a:ea typeface="Lato Black"/>
                <a:cs typeface="Lato Black"/>
                <a:sym typeface="Lato Black"/>
              </a:rPr>
              <a:t>SALARIO PREVISTO</a:t>
            </a:r>
            <a:endParaRPr sz="9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15" name="Google Shape;415;p38"/>
          <p:cNvSpPr txBox="1"/>
          <p:nvPr/>
        </p:nvSpPr>
        <p:spPr>
          <a:xfrm>
            <a:off x="2683091" y="3118681"/>
            <a:ext cx="1051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-279400" lvl="0" marL="279400" marR="0" rtl="0" algn="l">
              <a:lnSpc>
                <a:spcPct val="114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 Black"/>
                <a:ea typeface="Lato Black"/>
                <a:cs typeface="Lato Black"/>
                <a:sym typeface="Lato Black"/>
              </a:rPr>
              <a:t>ALLOGGIO SPESSO  INCLUSO</a:t>
            </a:r>
            <a:endParaRPr sz="9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16" name="Google Shape;416;p38"/>
          <p:cNvSpPr txBox="1"/>
          <p:nvPr/>
        </p:nvSpPr>
        <p:spPr>
          <a:xfrm>
            <a:off x="7431394" y="3158305"/>
            <a:ext cx="12132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0" rtl="0" algn="l">
              <a:lnSpc>
                <a:spcPct val="114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 Black"/>
                <a:ea typeface="Lato Black"/>
                <a:cs typeface="Lato Black"/>
                <a:sym typeface="Lato Black"/>
              </a:rPr>
              <a:t>ALLOGGIO PREVISTO  MA NON PAGATO</a:t>
            </a:r>
            <a:endParaRPr sz="9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17" name="Google Shape;417;p38"/>
          <p:cNvSpPr txBox="1"/>
          <p:nvPr/>
        </p:nvSpPr>
        <p:spPr>
          <a:xfrm>
            <a:off x="3276550" y="3722950"/>
            <a:ext cx="2725800" cy="9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0" marR="139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ED2945"/>
                </a:solidFill>
                <a:latin typeface="Lato"/>
                <a:ea typeface="Lato"/>
                <a:cs typeface="Lato"/>
                <a:sym typeface="Lato"/>
              </a:rPr>
              <a:t>REQUISITI: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0" lvl="0" marL="12700" marR="177800" rtl="0" algn="l">
              <a:lnSpc>
                <a:spcPct val="115199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900">
                <a:latin typeface="Lato Black"/>
                <a:ea typeface="Lato Black"/>
                <a:cs typeface="Lato Black"/>
                <a:sym typeface="Lato Black"/>
              </a:rPr>
              <a:t>COMPETENZE B2\C1 IN INGLESE </a:t>
            </a:r>
            <a:r>
              <a:rPr lang="en" sz="900">
                <a:solidFill>
                  <a:srgbClr val="ED2945"/>
                </a:solidFill>
                <a:latin typeface="Lato Black"/>
                <a:ea typeface="Lato Black"/>
                <a:cs typeface="Lato Black"/>
                <a:sym typeface="Lato Black"/>
              </a:rPr>
              <a:t>CERTIFICATE  </a:t>
            </a:r>
            <a:r>
              <a:rPr lang="en" sz="900">
                <a:latin typeface="Lato Black"/>
                <a:ea typeface="Lato Black"/>
                <a:cs typeface="Lato Black"/>
                <a:sym typeface="Lato Black"/>
              </a:rPr>
              <a:t>ESPERIENZE DI VOLONTARIATO\LAVORATIVE</a:t>
            </a:r>
            <a:endParaRPr sz="900"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12700" marR="0" rtl="0" algn="l">
              <a:lnSpc>
                <a:spcPct val="1151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ED2945"/>
                </a:solidFill>
                <a:latin typeface="Lato Black"/>
                <a:ea typeface="Lato Black"/>
                <a:cs typeface="Lato Black"/>
                <a:sym typeface="Lato Black"/>
              </a:rPr>
              <a:t>*PREFERIBILMENTE COERENTI CON IL PROGETTO  SCELTO</a:t>
            </a:r>
            <a:endParaRPr sz="9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18" name="Google Shape;418;p38"/>
          <p:cNvSpPr txBox="1"/>
          <p:nvPr>
            <p:ph type="title"/>
          </p:nvPr>
        </p:nvSpPr>
        <p:spPr>
          <a:xfrm>
            <a:off x="1742540" y="82775"/>
            <a:ext cx="56589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495300" rtl="0" algn="ctr">
              <a:lnSpc>
                <a:spcPct val="1155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GLOBAL TEACHER - GTe</a:t>
            </a:r>
            <a:endParaRPr/>
          </a:p>
          <a:p>
            <a:pPr indent="0" lvl="0" marL="508000" rtl="0" algn="ctr">
              <a:lnSpc>
                <a:spcPct val="1064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ESPERIENZA DI INSEGNAMENTO</a:t>
            </a:r>
            <a:endParaRPr sz="900"/>
          </a:p>
        </p:txBody>
      </p:sp>
      <p:pic>
        <p:nvPicPr>
          <p:cNvPr id="419" name="Google Shape;419;p38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8439150" y="0"/>
            <a:ext cx="476248" cy="77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9"/>
          <p:cNvSpPr/>
          <p:nvPr/>
        </p:nvSpPr>
        <p:spPr>
          <a:xfrm>
            <a:off x="733650" y="1490400"/>
            <a:ext cx="2268900" cy="3391800"/>
          </a:xfrm>
          <a:prstGeom prst="rect">
            <a:avLst/>
          </a:prstGeom>
          <a:solidFill>
            <a:srgbClr val="037EF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39"/>
          <p:cNvSpPr txBox="1"/>
          <p:nvPr/>
        </p:nvSpPr>
        <p:spPr>
          <a:xfrm>
            <a:off x="316725" y="253975"/>
            <a:ext cx="7589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3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Covid-19 Management</a:t>
            </a:r>
            <a:endParaRPr sz="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6" name="Google Shape;426;p39"/>
          <p:cNvSpPr txBox="1"/>
          <p:nvPr/>
        </p:nvSpPr>
        <p:spPr>
          <a:xfrm>
            <a:off x="3491450" y="1333250"/>
            <a:ext cx="54240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Nonostante il virus</a:t>
            </a:r>
            <a:r>
              <a:rPr lang="en" sz="1700"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en" sz="1700">
                <a:latin typeface="Lato"/>
                <a:ea typeface="Lato"/>
                <a:cs typeface="Lato"/>
                <a:sym typeface="Lato"/>
              </a:rPr>
              <a:t>COVID-19</a:t>
            </a:r>
            <a:r>
              <a:rPr lang="en" sz="1700">
                <a:latin typeface="Lato"/>
                <a:ea typeface="Lato"/>
                <a:cs typeface="Lato"/>
                <a:sym typeface="Lato"/>
              </a:rPr>
              <a:t>, garantiam</a:t>
            </a:r>
            <a:r>
              <a:rPr lang="en" sz="1700">
                <a:latin typeface="Lato"/>
                <a:ea typeface="Lato"/>
                <a:cs typeface="Lato"/>
                <a:sym typeface="Lato"/>
              </a:rPr>
              <a:t>o maggiore </a:t>
            </a:r>
            <a:r>
              <a:rPr b="1" lang="en" sz="1700">
                <a:latin typeface="Lato"/>
                <a:ea typeface="Lato"/>
                <a:cs typeface="Lato"/>
                <a:sym typeface="Lato"/>
              </a:rPr>
              <a:t>flessibilità</a:t>
            </a:r>
            <a:r>
              <a:rPr lang="en" sz="1700">
                <a:latin typeface="Lato"/>
                <a:ea typeface="Lato"/>
                <a:cs typeface="Lato"/>
                <a:sym typeface="Lato"/>
              </a:rPr>
              <a:t> e </a:t>
            </a:r>
            <a:r>
              <a:rPr b="1" lang="en" sz="1700">
                <a:latin typeface="Lato"/>
                <a:ea typeface="Lato"/>
                <a:cs typeface="Lato"/>
                <a:sym typeface="Lato"/>
              </a:rPr>
              <a:t>sicurezza</a:t>
            </a:r>
            <a:r>
              <a:rPr lang="en" sz="1700">
                <a:latin typeface="Lato"/>
                <a:ea typeface="Lato"/>
                <a:cs typeface="Lato"/>
                <a:sym typeface="Lato"/>
              </a:rPr>
              <a:t> per rendere ottimale la vostra esperienza!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Garantiamo: </a:t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7" name="Google Shape;427;p39"/>
          <p:cNvSpPr txBox="1"/>
          <p:nvPr/>
        </p:nvSpPr>
        <p:spPr>
          <a:xfrm>
            <a:off x="3309275" y="2987675"/>
            <a:ext cx="5696400" cy="16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●"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Profonda a</a:t>
            </a:r>
            <a:r>
              <a:rPr lang="en" sz="1700">
                <a:latin typeface="Lato"/>
                <a:ea typeface="Lato"/>
                <a:cs typeface="Lato"/>
                <a:sym typeface="Lato"/>
              </a:rPr>
              <a:t>ttenzione per la </a:t>
            </a:r>
            <a:r>
              <a:rPr b="1" lang="en" sz="1700">
                <a:latin typeface="Lato"/>
                <a:ea typeface="Lato"/>
                <a:cs typeface="Lato"/>
                <a:sym typeface="Lato"/>
              </a:rPr>
              <a:t>situazione sanitaria</a:t>
            </a:r>
            <a:r>
              <a:rPr lang="en" sz="1700">
                <a:latin typeface="Lato"/>
                <a:ea typeface="Lato"/>
                <a:cs typeface="Lato"/>
                <a:sym typeface="Lato"/>
              </a:rPr>
              <a:t> </a:t>
            </a:r>
            <a:endParaRPr b="1" sz="1700"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●"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Focus su</a:t>
            </a:r>
            <a:r>
              <a:rPr b="1" lang="en" sz="1700">
                <a:latin typeface="Lato"/>
                <a:ea typeface="Lato"/>
                <a:cs typeface="Lato"/>
                <a:sym typeface="Lato"/>
              </a:rPr>
              <a:t> destinazioni sicure</a:t>
            </a:r>
            <a:endParaRPr b="1" sz="1700"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●"/>
            </a:pPr>
            <a:r>
              <a:rPr lang="en" sz="1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Aggiornamento quotidiano</a:t>
            </a:r>
            <a:r>
              <a:rPr b="1" lang="en" sz="1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 </a:t>
            </a:r>
            <a:r>
              <a:rPr b="1" lang="en" sz="1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Paesi partner</a:t>
            </a:r>
            <a:endParaRPr b="1" sz="1700"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●"/>
            </a:pPr>
            <a:r>
              <a:rPr b="1" lang="en" sz="1700">
                <a:latin typeface="Lato"/>
                <a:ea typeface="Lato"/>
                <a:cs typeface="Lato"/>
                <a:sym typeface="Lato"/>
              </a:rPr>
              <a:t>Supporto costante</a:t>
            </a:r>
            <a:r>
              <a:rPr lang="en" sz="1700">
                <a:latin typeface="Lato"/>
                <a:ea typeface="Lato"/>
                <a:cs typeface="Lato"/>
                <a:sym typeface="Lato"/>
              </a:rPr>
              <a:t> agli stagisti</a:t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28" name="Google Shape;42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9150" y="0"/>
            <a:ext cx="476248" cy="774826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39"/>
          <p:cNvSpPr/>
          <p:nvPr/>
        </p:nvSpPr>
        <p:spPr>
          <a:xfrm>
            <a:off x="272799" y="898801"/>
            <a:ext cx="4299204" cy="0"/>
          </a:xfrm>
          <a:custGeom>
            <a:rect b="b" l="l" r="r" t="t"/>
            <a:pathLst>
              <a:path extrusionOk="0" h="120000" w="8267700">
                <a:moveTo>
                  <a:pt x="0" y="0"/>
                </a:moveTo>
                <a:lnTo>
                  <a:pt x="8267700" y="0"/>
                </a:lnTo>
              </a:path>
            </a:pathLst>
          </a:custGeom>
          <a:noFill/>
          <a:ln cap="flat" cmpd="sng" w="47625">
            <a:solidFill>
              <a:srgbClr val="037E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0" name="Google Shape;43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000" y="1138450"/>
            <a:ext cx="2269200" cy="34038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40"/>
          <p:cNvPicPr preferRelativeResize="0"/>
          <p:nvPr/>
        </p:nvPicPr>
        <p:blipFill rotWithShape="1">
          <a:blip r:embed="rId3">
            <a:alphaModFix/>
          </a:blip>
          <a:srcRect b="0" l="-16732" r="32351" t="0"/>
          <a:stretch/>
        </p:blipFill>
        <p:spPr>
          <a:xfrm>
            <a:off x="5360398" y="0"/>
            <a:ext cx="3825148" cy="1675825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40"/>
          <p:cNvSpPr txBox="1"/>
          <p:nvPr/>
        </p:nvSpPr>
        <p:spPr>
          <a:xfrm>
            <a:off x="182275" y="129200"/>
            <a:ext cx="65625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3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>
                <a:solidFill>
                  <a:srgbClr val="037EF3"/>
                </a:solidFill>
                <a:latin typeface="Lato"/>
                <a:ea typeface="Lato"/>
                <a:cs typeface="Lato"/>
                <a:sym typeface="Lato"/>
              </a:rPr>
              <a:t>Che cosa stai aspettando</a:t>
            </a:r>
            <a:r>
              <a:rPr b="1" lang="en" sz="4100">
                <a:solidFill>
                  <a:srgbClr val="037EF3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>
              <a:solidFill>
                <a:srgbClr val="037EF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7" name="Google Shape;437;p40"/>
          <p:cNvSpPr txBox="1"/>
          <p:nvPr/>
        </p:nvSpPr>
        <p:spPr>
          <a:xfrm>
            <a:off x="3805650" y="1809100"/>
            <a:ext cx="40113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Inquadra il QR code </a:t>
            </a: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oppure 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compila questo form </a:t>
            </a: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 in 24h sarai ricontattato da un membro AIESEC che ti darà tutte le</a:t>
            </a: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informazioni </a:t>
            </a: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che cerchi!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8" name="Google Shape;438;p40"/>
          <p:cNvSpPr txBox="1"/>
          <p:nvPr/>
        </p:nvSpPr>
        <p:spPr>
          <a:xfrm>
            <a:off x="3431775" y="3385525"/>
            <a:ext cx="5062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Lato"/>
                <a:ea typeface="Lato"/>
                <a:cs typeface="Lato"/>
                <a:sym typeface="Lato"/>
              </a:rPr>
              <a:t>http://bit.ly/GT-NapoliParthenope</a:t>
            </a:r>
            <a:endParaRPr b="1"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39" name="Google Shape;43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0350" y="1675825"/>
            <a:ext cx="1791825" cy="1791825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0"/>
          <p:cNvSpPr txBox="1"/>
          <p:nvPr/>
        </p:nvSpPr>
        <p:spPr>
          <a:xfrm>
            <a:off x="1882200" y="4726525"/>
            <a:ext cx="580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For more info send a mail to</a:t>
            </a:r>
            <a:r>
              <a:rPr i="1" lang="en">
                <a:solidFill>
                  <a:srgbClr val="037EF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" u="sng">
                <a:solidFill>
                  <a:srgbClr val="037EF3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vivianna.zitani@aiesec.net</a:t>
            </a:r>
            <a:endParaRPr>
              <a:solidFill>
                <a:srgbClr val="037EF3"/>
              </a:solidFill>
            </a:endParaRPr>
          </a:p>
        </p:txBody>
      </p:sp>
      <p:pic>
        <p:nvPicPr>
          <p:cNvPr id="441" name="Google Shape;441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16750" y="4118419"/>
            <a:ext cx="400200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16750" y="4629600"/>
            <a:ext cx="400200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0"/>
          <p:cNvSpPr txBox="1"/>
          <p:nvPr/>
        </p:nvSpPr>
        <p:spPr>
          <a:xfrm>
            <a:off x="7816950" y="4629600"/>
            <a:ext cx="115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Lato"/>
                <a:ea typeface="Lato"/>
                <a:cs typeface="Lato"/>
                <a:sym typeface="Lato"/>
              </a:rPr>
              <a:t>aiesecitalia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4" name="Google Shape;444;p40"/>
          <p:cNvSpPr txBox="1"/>
          <p:nvPr/>
        </p:nvSpPr>
        <p:spPr>
          <a:xfrm>
            <a:off x="7816950" y="4118425"/>
            <a:ext cx="132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Lato"/>
                <a:ea typeface="Lato"/>
                <a:cs typeface="Lato"/>
                <a:sym typeface="Lato"/>
              </a:rPr>
              <a:t>AIESEC  Italia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5" name="Google Shape;445;p40"/>
          <p:cNvSpPr/>
          <p:nvPr/>
        </p:nvSpPr>
        <p:spPr>
          <a:xfrm>
            <a:off x="182267" y="4836943"/>
            <a:ext cx="1377300" cy="2223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46" name="Google Shape;446;p40"/>
          <p:cNvSpPr/>
          <p:nvPr/>
        </p:nvSpPr>
        <p:spPr>
          <a:xfrm>
            <a:off x="272799" y="944901"/>
            <a:ext cx="4299204" cy="0"/>
          </a:xfrm>
          <a:custGeom>
            <a:rect b="b" l="l" r="r" t="t"/>
            <a:pathLst>
              <a:path extrusionOk="0" h="120000" w="8267700">
                <a:moveTo>
                  <a:pt x="0" y="0"/>
                </a:moveTo>
                <a:lnTo>
                  <a:pt x="8267700" y="0"/>
                </a:lnTo>
              </a:path>
            </a:pathLst>
          </a:custGeom>
          <a:noFill/>
          <a:ln cap="flat" cmpd="sng" w="47625">
            <a:solidFill>
              <a:srgbClr val="037E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40"/>
          <p:cNvSpPr/>
          <p:nvPr/>
        </p:nvSpPr>
        <p:spPr>
          <a:xfrm>
            <a:off x="2074699" y="944889"/>
            <a:ext cx="4299204" cy="0"/>
          </a:xfrm>
          <a:custGeom>
            <a:rect b="b" l="l" r="r" t="t"/>
            <a:pathLst>
              <a:path extrusionOk="0" h="120000" w="8267700">
                <a:moveTo>
                  <a:pt x="0" y="0"/>
                </a:moveTo>
                <a:lnTo>
                  <a:pt x="8267700" y="0"/>
                </a:lnTo>
              </a:path>
            </a:pathLst>
          </a:custGeom>
          <a:noFill/>
          <a:ln cap="flat" cmpd="sng" w="47625">
            <a:solidFill>
              <a:srgbClr val="037E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54" name="Google Shape;45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41"/>
          <p:cNvSpPr txBox="1"/>
          <p:nvPr/>
        </p:nvSpPr>
        <p:spPr>
          <a:xfrm>
            <a:off x="2190875" y="3516925"/>
            <a:ext cx="4681500" cy="11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6" name="Google Shape;45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9825" y="3287800"/>
            <a:ext cx="43243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41"/>
          <p:cNvSpPr txBox="1"/>
          <p:nvPr/>
        </p:nvSpPr>
        <p:spPr>
          <a:xfrm>
            <a:off x="3026850" y="3701400"/>
            <a:ext cx="3090300" cy="9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