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7556500"/>
  <p:notesSz cx="7556500" cy="7556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2544" y="-2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2342515"/>
            <a:ext cx="642302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4231640"/>
            <a:ext cx="528955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1737995"/>
            <a:ext cx="3287077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1737995"/>
            <a:ext cx="3287077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302260"/>
            <a:ext cx="680085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1737995"/>
            <a:ext cx="680085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7027545"/>
            <a:ext cx="241808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7027545"/>
            <a:ext cx="1737995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7027545"/>
            <a:ext cx="1737995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75565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700102" y="2616140"/>
            <a:ext cx="210185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50" i="1" dirty="0" smtClean="0">
                <a:solidFill>
                  <a:schemeClr val="bg2"/>
                </a:solidFill>
              </a:rPr>
              <a:t>Aula Magna</a:t>
            </a:r>
            <a:endParaRPr lang="it-IT" sz="185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</Words>
  <Application>Microsoft Office PowerPoint</Application>
  <PresentationFormat>Personalizzato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Serena Fasci</cp:lastModifiedBy>
  <cp:revision>2</cp:revision>
  <dcterms:created xsi:type="dcterms:W3CDTF">2022-10-10T08:19:23Z</dcterms:created>
  <dcterms:modified xsi:type="dcterms:W3CDTF">2022-10-10T08:38:00Z</dcterms:modified>
</cp:coreProperties>
</file>